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52"/>
  </p:notesMasterIdLst>
  <p:handoutMasterIdLst>
    <p:handoutMasterId r:id="rId53"/>
  </p:handoutMasterIdLst>
  <p:sldIdLst>
    <p:sldId id="256" r:id="rId2"/>
    <p:sldId id="315" r:id="rId3"/>
    <p:sldId id="311" r:id="rId4"/>
    <p:sldId id="300" r:id="rId5"/>
    <p:sldId id="301" r:id="rId6"/>
    <p:sldId id="274" r:id="rId7"/>
    <p:sldId id="312" r:id="rId8"/>
    <p:sldId id="307" r:id="rId9"/>
    <p:sldId id="314" r:id="rId10"/>
    <p:sldId id="298" r:id="rId11"/>
    <p:sldId id="260" r:id="rId12"/>
    <p:sldId id="261" r:id="rId13"/>
    <p:sldId id="262" r:id="rId14"/>
    <p:sldId id="263" r:id="rId15"/>
    <p:sldId id="302" r:id="rId16"/>
    <p:sldId id="310" r:id="rId17"/>
    <p:sldId id="289" r:id="rId18"/>
    <p:sldId id="267" r:id="rId19"/>
    <p:sldId id="268" r:id="rId20"/>
    <p:sldId id="269" r:id="rId21"/>
    <p:sldId id="270" r:id="rId22"/>
    <p:sldId id="303" r:id="rId23"/>
    <p:sldId id="271" r:id="rId24"/>
    <p:sldId id="304" r:id="rId25"/>
    <p:sldId id="305" r:id="rId26"/>
    <p:sldId id="306" r:id="rId27"/>
    <p:sldId id="313" r:id="rId28"/>
    <p:sldId id="273" r:id="rId29"/>
    <p:sldId id="275" r:id="rId30"/>
    <p:sldId id="276" r:id="rId31"/>
    <p:sldId id="277" r:id="rId32"/>
    <p:sldId id="272" r:id="rId33"/>
    <p:sldId id="316" r:id="rId34"/>
    <p:sldId id="278" r:id="rId35"/>
    <p:sldId id="280" r:id="rId36"/>
    <p:sldId id="282" r:id="rId37"/>
    <p:sldId id="308" r:id="rId38"/>
    <p:sldId id="293" r:id="rId39"/>
    <p:sldId id="294" r:id="rId40"/>
    <p:sldId id="295" r:id="rId41"/>
    <p:sldId id="309" r:id="rId42"/>
    <p:sldId id="284" r:id="rId43"/>
    <p:sldId id="285" r:id="rId44"/>
    <p:sldId id="286" r:id="rId45"/>
    <p:sldId id="279" r:id="rId46"/>
    <p:sldId id="281" r:id="rId47"/>
    <p:sldId id="283" r:id="rId48"/>
    <p:sldId id="292" r:id="rId49"/>
    <p:sldId id="296" r:id="rId50"/>
    <p:sldId id="297"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94660"/>
  </p:normalViewPr>
  <p:slideViewPr>
    <p:cSldViewPr snapToGrid="0">
      <p:cViewPr>
        <p:scale>
          <a:sx n="84" d="100"/>
          <a:sy n="84" d="100"/>
        </p:scale>
        <p:origin x="54" y="1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啓大 都" userId="e7e9dab73e18c7fa" providerId="LiveId" clId="{37D43FE9-548D-48CA-8AAB-049C69E90533}"/>
    <pc:docChg chg="undo redo custSel addSld delSld modSld sldOrd">
      <pc:chgData name="啓大 都" userId="e7e9dab73e18c7fa" providerId="LiveId" clId="{37D43FE9-548D-48CA-8AAB-049C69E90533}" dt="2024-12-17T06:06:54.661" v="2276" actId="2710"/>
      <pc:docMkLst>
        <pc:docMk/>
      </pc:docMkLst>
      <pc:sldChg chg="modSp mod">
        <pc:chgData name="啓大 都" userId="e7e9dab73e18c7fa" providerId="LiveId" clId="{37D43FE9-548D-48CA-8AAB-049C69E90533}" dt="2024-12-17T04:31:35.824" v="364" actId="255"/>
        <pc:sldMkLst>
          <pc:docMk/>
          <pc:sldMk cId="2218154695" sldId="256"/>
        </pc:sldMkLst>
        <pc:spChg chg="mod">
          <ac:chgData name="啓大 都" userId="e7e9dab73e18c7fa" providerId="LiveId" clId="{37D43FE9-548D-48CA-8AAB-049C69E90533}" dt="2024-12-17T04:31:35.824" v="364" actId="255"/>
          <ac:spMkLst>
            <pc:docMk/>
            <pc:sldMk cId="2218154695" sldId="256"/>
            <ac:spMk id="2" creationId="{10BDE0CD-F378-EF75-A28F-44A63397B74D}"/>
          </ac:spMkLst>
        </pc:spChg>
        <pc:spChg chg="mod">
          <ac:chgData name="啓大 都" userId="e7e9dab73e18c7fa" providerId="LiveId" clId="{37D43FE9-548D-48CA-8AAB-049C69E90533}" dt="2024-12-17T04:30:33.152" v="347"/>
          <ac:spMkLst>
            <pc:docMk/>
            <pc:sldMk cId="2218154695" sldId="256"/>
            <ac:spMk id="3" creationId="{D25DBE2A-9C84-D2E9-22B5-34342B996884}"/>
          </ac:spMkLst>
        </pc:spChg>
      </pc:sldChg>
      <pc:sldChg chg="modSp del mod">
        <pc:chgData name="啓大 都" userId="e7e9dab73e18c7fa" providerId="LiveId" clId="{37D43FE9-548D-48CA-8AAB-049C69E90533}" dt="2024-12-17T04:46:19.831" v="668" actId="2696"/>
        <pc:sldMkLst>
          <pc:docMk/>
          <pc:sldMk cId="3437194726" sldId="257"/>
        </pc:sldMkLst>
        <pc:spChg chg="mod">
          <ac:chgData name="啓大 都" userId="e7e9dab73e18c7fa" providerId="LiveId" clId="{37D43FE9-548D-48CA-8AAB-049C69E90533}" dt="2024-12-17T04:30:33.152" v="347"/>
          <ac:spMkLst>
            <pc:docMk/>
            <pc:sldMk cId="3437194726" sldId="257"/>
            <ac:spMk id="2" creationId="{FFEA36B4-468B-BA86-B3B0-988923A21D35}"/>
          </ac:spMkLst>
        </pc:spChg>
        <pc:spChg chg="mod">
          <ac:chgData name="啓大 都" userId="e7e9dab73e18c7fa" providerId="LiveId" clId="{37D43FE9-548D-48CA-8AAB-049C69E90533}" dt="2024-12-17T04:30:33.363" v="350" actId="27636"/>
          <ac:spMkLst>
            <pc:docMk/>
            <pc:sldMk cId="3437194726" sldId="257"/>
            <ac:spMk id="3" creationId="{72C91096-BA0C-9B86-F84B-A199F81D1827}"/>
          </ac:spMkLst>
        </pc:spChg>
        <pc:spChg chg="mod">
          <ac:chgData name="啓大 都" userId="e7e9dab73e18c7fa" providerId="LiveId" clId="{37D43FE9-548D-48CA-8AAB-049C69E90533}" dt="2024-12-17T04:30:33.152" v="347"/>
          <ac:spMkLst>
            <pc:docMk/>
            <pc:sldMk cId="3437194726" sldId="257"/>
            <ac:spMk id="4" creationId="{1C0DCA3C-C18D-84A7-FFBC-9B91EFBA2CB5}"/>
          </ac:spMkLst>
        </pc:spChg>
      </pc:sldChg>
      <pc:sldChg chg="modSp del">
        <pc:chgData name="啓大 都" userId="e7e9dab73e18c7fa" providerId="LiveId" clId="{37D43FE9-548D-48CA-8AAB-049C69E90533}" dt="2024-12-17T04:46:22.581" v="669" actId="2696"/>
        <pc:sldMkLst>
          <pc:docMk/>
          <pc:sldMk cId="96458201" sldId="258"/>
        </pc:sldMkLst>
        <pc:spChg chg="mod">
          <ac:chgData name="啓大 都" userId="e7e9dab73e18c7fa" providerId="LiveId" clId="{37D43FE9-548D-48CA-8AAB-049C69E90533}" dt="2024-12-17T04:30:33.152" v="347"/>
          <ac:spMkLst>
            <pc:docMk/>
            <pc:sldMk cId="96458201" sldId="258"/>
            <ac:spMk id="2" creationId="{F2A93DF7-BB46-98F6-4160-03565F065DEE}"/>
          </ac:spMkLst>
        </pc:spChg>
        <pc:spChg chg="mod">
          <ac:chgData name="啓大 都" userId="e7e9dab73e18c7fa" providerId="LiveId" clId="{37D43FE9-548D-48CA-8AAB-049C69E90533}" dt="2024-12-17T04:30:33.152" v="347"/>
          <ac:spMkLst>
            <pc:docMk/>
            <pc:sldMk cId="96458201" sldId="258"/>
            <ac:spMk id="4" creationId="{F93E1427-F80B-EE30-B5E7-76FCED1925AB}"/>
          </ac:spMkLst>
        </pc:spChg>
      </pc:sldChg>
      <pc:sldChg chg="modSp del">
        <pc:chgData name="啓大 都" userId="e7e9dab73e18c7fa" providerId="LiveId" clId="{37D43FE9-548D-48CA-8AAB-049C69E90533}" dt="2024-12-17T04:46:25.774" v="670" actId="2696"/>
        <pc:sldMkLst>
          <pc:docMk/>
          <pc:sldMk cId="1352446647" sldId="259"/>
        </pc:sldMkLst>
        <pc:spChg chg="mod">
          <ac:chgData name="啓大 都" userId="e7e9dab73e18c7fa" providerId="LiveId" clId="{37D43FE9-548D-48CA-8AAB-049C69E90533}" dt="2024-12-17T04:30:33.152" v="347"/>
          <ac:spMkLst>
            <pc:docMk/>
            <pc:sldMk cId="1352446647" sldId="259"/>
            <ac:spMk id="2" creationId="{EB3280B2-15AE-6E89-D01D-DE093DBB2FEE}"/>
          </ac:spMkLst>
        </pc:spChg>
        <pc:spChg chg="mod">
          <ac:chgData name="啓大 都" userId="e7e9dab73e18c7fa" providerId="LiveId" clId="{37D43FE9-548D-48CA-8AAB-049C69E90533}" dt="2024-12-17T04:30:33.152" v="347"/>
          <ac:spMkLst>
            <pc:docMk/>
            <pc:sldMk cId="1352446647" sldId="259"/>
            <ac:spMk id="3" creationId="{D76D1458-8161-0219-97C1-0B4DE1AFDA1F}"/>
          </ac:spMkLst>
        </pc:spChg>
        <pc:spChg chg="mod">
          <ac:chgData name="啓大 都" userId="e7e9dab73e18c7fa" providerId="LiveId" clId="{37D43FE9-548D-48CA-8AAB-049C69E90533}" dt="2024-12-17T04:30:33.152" v="347"/>
          <ac:spMkLst>
            <pc:docMk/>
            <pc:sldMk cId="1352446647" sldId="259"/>
            <ac:spMk id="4" creationId="{92270648-0811-9F6F-4BFD-8FB24917EC44}"/>
          </ac:spMkLst>
        </pc:spChg>
      </pc:sldChg>
      <pc:sldChg chg="modSp mod">
        <pc:chgData name="啓大 都" userId="e7e9dab73e18c7fa" providerId="LiveId" clId="{37D43FE9-548D-48CA-8AAB-049C69E90533}" dt="2024-12-17T04:48:42.567" v="696" actId="20577"/>
        <pc:sldMkLst>
          <pc:docMk/>
          <pc:sldMk cId="3664795858" sldId="260"/>
        </pc:sldMkLst>
        <pc:spChg chg="mod">
          <ac:chgData name="啓大 都" userId="e7e9dab73e18c7fa" providerId="LiveId" clId="{37D43FE9-548D-48CA-8AAB-049C69E90533}" dt="2024-12-17T04:30:33.152" v="347"/>
          <ac:spMkLst>
            <pc:docMk/>
            <pc:sldMk cId="3664795858" sldId="260"/>
            <ac:spMk id="2" creationId="{58895C37-BDC1-0C54-0533-5032DD3DC747}"/>
          </ac:spMkLst>
        </pc:spChg>
        <pc:spChg chg="mod">
          <ac:chgData name="啓大 都" userId="e7e9dab73e18c7fa" providerId="LiveId" clId="{37D43FE9-548D-48CA-8AAB-049C69E90533}" dt="2024-12-17T04:48:42.567" v="696" actId="20577"/>
          <ac:spMkLst>
            <pc:docMk/>
            <pc:sldMk cId="3664795858" sldId="260"/>
            <ac:spMk id="3" creationId="{CDD73F45-36B1-D1BD-610A-C5C36743C976}"/>
          </ac:spMkLst>
        </pc:spChg>
        <pc:spChg chg="mod">
          <ac:chgData name="啓大 都" userId="e7e9dab73e18c7fa" providerId="LiveId" clId="{37D43FE9-548D-48CA-8AAB-049C69E90533}" dt="2024-12-17T04:30:33.152" v="347"/>
          <ac:spMkLst>
            <pc:docMk/>
            <pc:sldMk cId="3664795858" sldId="260"/>
            <ac:spMk id="4" creationId="{FE80108A-BE9F-79B2-6C71-58EFD650C77E}"/>
          </ac:spMkLst>
        </pc:spChg>
      </pc:sldChg>
      <pc:sldChg chg="modSp mod">
        <pc:chgData name="啓大 都" userId="e7e9dab73e18c7fa" providerId="LiveId" clId="{37D43FE9-548D-48CA-8AAB-049C69E90533}" dt="2024-12-17T04:49:03.325" v="700" actId="27636"/>
        <pc:sldMkLst>
          <pc:docMk/>
          <pc:sldMk cId="913797113" sldId="261"/>
        </pc:sldMkLst>
        <pc:spChg chg="mod">
          <ac:chgData name="啓大 都" userId="e7e9dab73e18c7fa" providerId="LiveId" clId="{37D43FE9-548D-48CA-8AAB-049C69E90533}" dt="2024-12-17T04:30:33.152" v="347"/>
          <ac:spMkLst>
            <pc:docMk/>
            <pc:sldMk cId="913797113" sldId="261"/>
            <ac:spMk id="2" creationId="{C00C68CF-AADD-87C0-B45C-6684147FCFA3}"/>
          </ac:spMkLst>
        </pc:spChg>
        <pc:spChg chg="mod">
          <ac:chgData name="啓大 都" userId="e7e9dab73e18c7fa" providerId="LiveId" clId="{37D43FE9-548D-48CA-8AAB-049C69E90533}" dt="2024-12-17T04:49:03.325" v="700" actId="27636"/>
          <ac:spMkLst>
            <pc:docMk/>
            <pc:sldMk cId="913797113" sldId="261"/>
            <ac:spMk id="3" creationId="{7E25D06F-DDA5-65FC-D0AC-9D34B4E2337F}"/>
          </ac:spMkLst>
        </pc:spChg>
        <pc:spChg chg="mod">
          <ac:chgData name="啓大 都" userId="e7e9dab73e18c7fa" providerId="LiveId" clId="{37D43FE9-548D-48CA-8AAB-049C69E90533}" dt="2024-12-17T04:30:33.152" v="347"/>
          <ac:spMkLst>
            <pc:docMk/>
            <pc:sldMk cId="913797113" sldId="261"/>
            <ac:spMk id="4" creationId="{C1AC4587-7D7B-63A7-B10A-91DC190523DC}"/>
          </ac:spMkLst>
        </pc:spChg>
      </pc:sldChg>
      <pc:sldChg chg="modSp mod">
        <pc:chgData name="啓大 都" userId="e7e9dab73e18c7fa" providerId="LiveId" clId="{37D43FE9-548D-48CA-8AAB-049C69E90533}" dt="2024-12-17T04:50:07.087" v="706" actId="20577"/>
        <pc:sldMkLst>
          <pc:docMk/>
          <pc:sldMk cId="2726721285" sldId="262"/>
        </pc:sldMkLst>
        <pc:spChg chg="mod">
          <ac:chgData name="啓大 都" userId="e7e9dab73e18c7fa" providerId="LiveId" clId="{37D43FE9-548D-48CA-8AAB-049C69E90533}" dt="2024-12-17T04:30:33.152" v="347"/>
          <ac:spMkLst>
            <pc:docMk/>
            <pc:sldMk cId="2726721285" sldId="262"/>
            <ac:spMk id="2" creationId="{DCFB874C-EE99-F229-65EC-EF85B4D36FF3}"/>
          </ac:spMkLst>
        </pc:spChg>
        <pc:spChg chg="mod">
          <ac:chgData name="啓大 都" userId="e7e9dab73e18c7fa" providerId="LiveId" clId="{37D43FE9-548D-48CA-8AAB-049C69E90533}" dt="2024-12-17T04:50:07.087" v="706" actId="20577"/>
          <ac:spMkLst>
            <pc:docMk/>
            <pc:sldMk cId="2726721285" sldId="262"/>
            <ac:spMk id="3" creationId="{41B6C5E4-2213-E7DA-9969-C69885F94CE1}"/>
          </ac:spMkLst>
        </pc:spChg>
        <pc:spChg chg="mod">
          <ac:chgData name="啓大 都" userId="e7e9dab73e18c7fa" providerId="LiveId" clId="{37D43FE9-548D-48CA-8AAB-049C69E90533}" dt="2024-12-17T04:30:33.152" v="347"/>
          <ac:spMkLst>
            <pc:docMk/>
            <pc:sldMk cId="2726721285" sldId="262"/>
            <ac:spMk id="4" creationId="{33561E70-D0E8-3012-2B02-BA665840DECE}"/>
          </ac:spMkLst>
        </pc:spChg>
      </pc:sldChg>
      <pc:sldChg chg="modSp mod">
        <pc:chgData name="啓大 都" userId="e7e9dab73e18c7fa" providerId="LiveId" clId="{37D43FE9-548D-48CA-8AAB-049C69E90533}" dt="2024-12-17T04:50:23.037" v="707" actId="255"/>
        <pc:sldMkLst>
          <pc:docMk/>
          <pc:sldMk cId="1121405073" sldId="263"/>
        </pc:sldMkLst>
        <pc:spChg chg="mod">
          <ac:chgData name="啓大 都" userId="e7e9dab73e18c7fa" providerId="LiveId" clId="{37D43FE9-548D-48CA-8AAB-049C69E90533}" dt="2024-12-17T04:30:33.152" v="347"/>
          <ac:spMkLst>
            <pc:docMk/>
            <pc:sldMk cId="1121405073" sldId="263"/>
            <ac:spMk id="2" creationId="{88BE40B8-1D50-36E3-CED4-E07F7F8334F0}"/>
          </ac:spMkLst>
        </pc:spChg>
        <pc:spChg chg="mod">
          <ac:chgData name="啓大 都" userId="e7e9dab73e18c7fa" providerId="LiveId" clId="{37D43FE9-548D-48CA-8AAB-049C69E90533}" dt="2024-12-17T04:50:23.037" v="707" actId="255"/>
          <ac:spMkLst>
            <pc:docMk/>
            <pc:sldMk cId="1121405073" sldId="263"/>
            <ac:spMk id="3" creationId="{3DF98B57-E4F3-5DA1-0881-DD9842097716}"/>
          </ac:spMkLst>
        </pc:spChg>
        <pc:spChg chg="mod">
          <ac:chgData name="啓大 都" userId="e7e9dab73e18c7fa" providerId="LiveId" clId="{37D43FE9-548D-48CA-8AAB-049C69E90533}" dt="2024-12-17T04:30:33.152" v="347"/>
          <ac:spMkLst>
            <pc:docMk/>
            <pc:sldMk cId="1121405073" sldId="263"/>
            <ac:spMk id="4" creationId="{3EAECC2E-F28A-5E01-4FC1-71441A19F83A}"/>
          </ac:spMkLst>
        </pc:spChg>
      </pc:sldChg>
      <pc:sldChg chg="modSp del mod">
        <pc:chgData name="啓大 都" userId="e7e9dab73e18c7fa" providerId="LiveId" clId="{37D43FE9-548D-48CA-8AAB-049C69E90533}" dt="2024-12-17T04:52:19.380" v="735" actId="2696"/>
        <pc:sldMkLst>
          <pc:docMk/>
          <pc:sldMk cId="3603557694" sldId="264"/>
        </pc:sldMkLst>
        <pc:spChg chg="mod">
          <ac:chgData name="啓大 都" userId="e7e9dab73e18c7fa" providerId="LiveId" clId="{37D43FE9-548D-48CA-8AAB-049C69E90533}" dt="2024-12-17T04:30:33.152" v="347"/>
          <ac:spMkLst>
            <pc:docMk/>
            <pc:sldMk cId="3603557694" sldId="264"/>
            <ac:spMk id="2" creationId="{72040214-B3DC-1A8A-4322-C8C525088B62}"/>
          </ac:spMkLst>
        </pc:spChg>
        <pc:spChg chg="mod">
          <ac:chgData name="啓大 都" userId="e7e9dab73e18c7fa" providerId="LiveId" clId="{37D43FE9-548D-48CA-8AAB-049C69E90533}" dt="2024-12-17T04:30:33.589" v="352" actId="27636"/>
          <ac:spMkLst>
            <pc:docMk/>
            <pc:sldMk cId="3603557694" sldId="264"/>
            <ac:spMk id="3" creationId="{313E37D1-2337-7CFC-C8EB-63758FDEB58A}"/>
          </ac:spMkLst>
        </pc:spChg>
        <pc:spChg chg="mod">
          <ac:chgData name="啓大 都" userId="e7e9dab73e18c7fa" providerId="LiveId" clId="{37D43FE9-548D-48CA-8AAB-049C69E90533}" dt="2024-12-17T04:30:33.152" v="347"/>
          <ac:spMkLst>
            <pc:docMk/>
            <pc:sldMk cId="3603557694" sldId="264"/>
            <ac:spMk id="4" creationId="{B34B4B27-6A95-E353-8ACB-839474C04096}"/>
          </ac:spMkLst>
        </pc:spChg>
      </pc:sldChg>
      <pc:sldChg chg="modSp del mod">
        <pc:chgData name="啓大 都" userId="e7e9dab73e18c7fa" providerId="LiveId" clId="{37D43FE9-548D-48CA-8AAB-049C69E90533}" dt="2024-12-17T04:52:22.187" v="736" actId="2696"/>
        <pc:sldMkLst>
          <pc:docMk/>
          <pc:sldMk cId="875091398" sldId="265"/>
        </pc:sldMkLst>
        <pc:spChg chg="mod">
          <ac:chgData name="啓大 都" userId="e7e9dab73e18c7fa" providerId="LiveId" clId="{37D43FE9-548D-48CA-8AAB-049C69E90533}" dt="2024-12-17T04:30:33.152" v="347"/>
          <ac:spMkLst>
            <pc:docMk/>
            <pc:sldMk cId="875091398" sldId="265"/>
            <ac:spMk id="2" creationId="{D3E86523-3761-8E32-074C-3A70E90C8540}"/>
          </ac:spMkLst>
        </pc:spChg>
        <pc:spChg chg="mod">
          <ac:chgData name="啓大 都" userId="e7e9dab73e18c7fa" providerId="LiveId" clId="{37D43FE9-548D-48CA-8AAB-049C69E90533}" dt="2024-12-17T04:30:33.790" v="353" actId="27636"/>
          <ac:spMkLst>
            <pc:docMk/>
            <pc:sldMk cId="875091398" sldId="265"/>
            <ac:spMk id="3" creationId="{D01001A2-256A-B154-711C-B5E5CC50A152}"/>
          </ac:spMkLst>
        </pc:spChg>
        <pc:spChg chg="mod">
          <ac:chgData name="啓大 都" userId="e7e9dab73e18c7fa" providerId="LiveId" clId="{37D43FE9-548D-48CA-8AAB-049C69E90533}" dt="2024-12-17T04:30:33.152" v="347"/>
          <ac:spMkLst>
            <pc:docMk/>
            <pc:sldMk cId="875091398" sldId="265"/>
            <ac:spMk id="4" creationId="{E578F01C-121A-4A1F-EBCC-378868C0A879}"/>
          </ac:spMkLst>
        </pc:spChg>
      </pc:sldChg>
      <pc:sldChg chg="modSp del">
        <pc:chgData name="啓大 都" userId="e7e9dab73e18c7fa" providerId="LiveId" clId="{37D43FE9-548D-48CA-8AAB-049C69E90533}" dt="2024-12-17T04:52:25.324" v="737" actId="2696"/>
        <pc:sldMkLst>
          <pc:docMk/>
          <pc:sldMk cId="1481455702" sldId="266"/>
        </pc:sldMkLst>
        <pc:spChg chg="mod">
          <ac:chgData name="啓大 都" userId="e7e9dab73e18c7fa" providerId="LiveId" clId="{37D43FE9-548D-48CA-8AAB-049C69E90533}" dt="2024-12-17T04:30:33.152" v="347"/>
          <ac:spMkLst>
            <pc:docMk/>
            <pc:sldMk cId="1481455702" sldId="266"/>
            <ac:spMk id="2" creationId="{73DA0D8D-0977-455C-973A-B60791D848A4}"/>
          </ac:spMkLst>
        </pc:spChg>
        <pc:spChg chg="mod">
          <ac:chgData name="啓大 都" userId="e7e9dab73e18c7fa" providerId="LiveId" clId="{37D43FE9-548D-48CA-8AAB-049C69E90533}" dt="2024-12-17T04:30:33.152" v="347"/>
          <ac:spMkLst>
            <pc:docMk/>
            <pc:sldMk cId="1481455702" sldId="266"/>
            <ac:spMk id="3" creationId="{5BB6BD24-D05B-BA9A-130B-7290D793ACEA}"/>
          </ac:spMkLst>
        </pc:spChg>
        <pc:spChg chg="mod">
          <ac:chgData name="啓大 都" userId="e7e9dab73e18c7fa" providerId="LiveId" clId="{37D43FE9-548D-48CA-8AAB-049C69E90533}" dt="2024-12-17T04:30:33.152" v="347"/>
          <ac:spMkLst>
            <pc:docMk/>
            <pc:sldMk cId="1481455702" sldId="266"/>
            <ac:spMk id="4" creationId="{A0211DB5-184D-ABD1-F7F7-2CF3057732F8}"/>
          </ac:spMkLst>
        </pc:spChg>
      </pc:sldChg>
      <pc:sldChg chg="modSp mod">
        <pc:chgData name="啓大 都" userId="e7e9dab73e18c7fa" providerId="LiveId" clId="{37D43FE9-548D-48CA-8AAB-049C69E90533}" dt="2024-12-17T04:54:22.027" v="762" actId="1076"/>
        <pc:sldMkLst>
          <pc:docMk/>
          <pc:sldMk cId="2728199403" sldId="267"/>
        </pc:sldMkLst>
        <pc:spChg chg="mod">
          <ac:chgData name="啓大 都" userId="e7e9dab73e18c7fa" providerId="LiveId" clId="{37D43FE9-548D-48CA-8AAB-049C69E90533}" dt="2024-12-17T04:30:33.152" v="347"/>
          <ac:spMkLst>
            <pc:docMk/>
            <pc:sldMk cId="2728199403" sldId="267"/>
            <ac:spMk id="2" creationId="{8A95A9B9-2CD0-987D-70BA-2BE7DA97FEED}"/>
          </ac:spMkLst>
        </pc:spChg>
        <pc:spChg chg="mod">
          <ac:chgData name="啓大 都" userId="e7e9dab73e18c7fa" providerId="LiveId" clId="{37D43FE9-548D-48CA-8AAB-049C69E90533}" dt="2024-12-17T04:54:16.712" v="761" actId="20577"/>
          <ac:spMkLst>
            <pc:docMk/>
            <pc:sldMk cId="2728199403" sldId="267"/>
            <ac:spMk id="3" creationId="{D55D2BEC-9D20-A545-C781-23BAAD8C0B66}"/>
          </ac:spMkLst>
        </pc:spChg>
        <pc:spChg chg="mod">
          <ac:chgData name="啓大 都" userId="e7e9dab73e18c7fa" providerId="LiveId" clId="{37D43FE9-548D-48CA-8AAB-049C69E90533}" dt="2024-12-17T04:54:22.027" v="762" actId="1076"/>
          <ac:spMkLst>
            <pc:docMk/>
            <pc:sldMk cId="2728199403" sldId="267"/>
            <ac:spMk id="4" creationId="{B4987568-DB7F-0C11-1922-20E8FB3580F9}"/>
          </ac:spMkLst>
        </pc:spChg>
        <pc:spChg chg="mod">
          <ac:chgData name="啓大 都" userId="e7e9dab73e18c7fa" providerId="LiveId" clId="{37D43FE9-548D-48CA-8AAB-049C69E90533}" dt="2024-12-17T04:30:33.152" v="347"/>
          <ac:spMkLst>
            <pc:docMk/>
            <pc:sldMk cId="2728199403" sldId="267"/>
            <ac:spMk id="5" creationId="{A875EB90-7935-D283-8306-3AE02EE7D632}"/>
          </ac:spMkLst>
        </pc:spChg>
      </pc:sldChg>
      <pc:sldChg chg="modSp mod">
        <pc:chgData name="啓大 都" userId="e7e9dab73e18c7fa" providerId="LiveId" clId="{37D43FE9-548D-48CA-8AAB-049C69E90533}" dt="2024-12-17T04:55:55.572" v="787" actId="20577"/>
        <pc:sldMkLst>
          <pc:docMk/>
          <pc:sldMk cId="2139281810" sldId="268"/>
        </pc:sldMkLst>
        <pc:spChg chg="mod">
          <ac:chgData name="啓大 都" userId="e7e9dab73e18c7fa" providerId="LiveId" clId="{37D43FE9-548D-48CA-8AAB-049C69E90533}" dt="2024-12-17T04:30:33.152" v="347"/>
          <ac:spMkLst>
            <pc:docMk/>
            <pc:sldMk cId="2139281810" sldId="268"/>
            <ac:spMk id="2" creationId="{1D6A9DDC-5BC9-0C46-D00E-5770A44CDD14}"/>
          </ac:spMkLst>
        </pc:spChg>
        <pc:spChg chg="mod">
          <ac:chgData name="啓大 都" userId="e7e9dab73e18c7fa" providerId="LiveId" clId="{37D43FE9-548D-48CA-8AAB-049C69E90533}" dt="2024-12-17T04:55:55.572" v="787" actId="20577"/>
          <ac:spMkLst>
            <pc:docMk/>
            <pc:sldMk cId="2139281810" sldId="268"/>
            <ac:spMk id="3" creationId="{1344E033-5BB0-706C-6C76-A935949EAB37}"/>
          </ac:spMkLst>
        </pc:spChg>
        <pc:spChg chg="mod">
          <ac:chgData name="啓大 都" userId="e7e9dab73e18c7fa" providerId="LiveId" clId="{37D43FE9-548D-48CA-8AAB-049C69E90533}" dt="2024-12-17T04:30:33.152" v="347"/>
          <ac:spMkLst>
            <pc:docMk/>
            <pc:sldMk cId="2139281810" sldId="268"/>
            <ac:spMk id="4" creationId="{DB08BCB4-6560-93D2-B0A9-1F75FD1AE551}"/>
          </ac:spMkLst>
        </pc:spChg>
      </pc:sldChg>
      <pc:sldChg chg="modSp mod">
        <pc:chgData name="啓大 都" userId="e7e9dab73e18c7fa" providerId="LiveId" clId="{37D43FE9-548D-48CA-8AAB-049C69E90533}" dt="2024-12-17T05:00:22.167" v="934" actId="1076"/>
        <pc:sldMkLst>
          <pc:docMk/>
          <pc:sldMk cId="1202163880" sldId="269"/>
        </pc:sldMkLst>
        <pc:spChg chg="mod">
          <ac:chgData name="啓大 都" userId="e7e9dab73e18c7fa" providerId="LiveId" clId="{37D43FE9-548D-48CA-8AAB-049C69E90533}" dt="2024-12-17T05:00:22.167" v="934" actId="1076"/>
          <ac:spMkLst>
            <pc:docMk/>
            <pc:sldMk cId="1202163880" sldId="269"/>
            <ac:spMk id="2" creationId="{AEEB97E7-5AB8-9BF2-91D5-B4AFE7C1B8D3}"/>
          </ac:spMkLst>
        </pc:spChg>
        <pc:spChg chg="mod">
          <ac:chgData name="啓大 都" userId="e7e9dab73e18c7fa" providerId="LiveId" clId="{37D43FE9-548D-48CA-8AAB-049C69E90533}" dt="2024-12-17T04:59:16.535" v="928" actId="20577"/>
          <ac:spMkLst>
            <pc:docMk/>
            <pc:sldMk cId="1202163880" sldId="269"/>
            <ac:spMk id="3" creationId="{76F38E30-279F-EFA6-010C-FC8FCC2E09C3}"/>
          </ac:spMkLst>
        </pc:spChg>
        <pc:spChg chg="mod">
          <ac:chgData name="啓大 都" userId="e7e9dab73e18c7fa" providerId="LiveId" clId="{37D43FE9-548D-48CA-8AAB-049C69E90533}" dt="2024-12-17T04:30:33.152" v="347"/>
          <ac:spMkLst>
            <pc:docMk/>
            <pc:sldMk cId="1202163880" sldId="269"/>
            <ac:spMk id="4" creationId="{E8F79A18-97B9-1DA1-F14F-3DC49CB3F763}"/>
          </ac:spMkLst>
        </pc:spChg>
      </pc:sldChg>
      <pc:sldChg chg="modSp mod">
        <pc:chgData name="啓大 都" userId="e7e9dab73e18c7fa" providerId="LiveId" clId="{37D43FE9-548D-48CA-8AAB-049C69E90533}" dt="2024-12-17T05:02:29.638" v="944" actId="2711"/>
        <pc:sldMkLst>
          <pc:docMk/>
          <pc:sldMk cId="161626104" sldId="270"/>
        </pc:sldMkLst>
        <pc:spChg chg="mod">
          <ac:chgData name="啓大 都" userId="e7e9dab73e18c7fa" providerId="LiveId" clId="{37D43FE9-548D-48CA-8AAB-049C69E90533}" dt="2024-12-17T04:30:33.152" v="347"/>
          <ac:spMkLst>
            <pc:docMk/>
            <pc:sldMk cId="161626104" sldId="270"/>
            <ac:spMk id="2" creationId="{9B5D7422-61A2-7880-3E7F-AB21372C13F5}"/>
          </ac:spMkLst>
        </pc:spChg>
        <pc:spChg chg="mod">
          <ac:chgData name="啓大 都" userId="e7e9dab73e18c7fa" providerId="LiveId" clId="{37D43FE9-548D-48CA-8AAB-049C69E90533}" dt="2024-12-17T05:02:29.638" v="944" actId="2711"/>
          <ac:spMkLst>
            <pc:docMk/>
            <pc:sldMk cId="161626104" sldId="270"/>
            <ac:spMk id="3" creationId="{6B1E58CF-27C2-637D-B407-073500930EF9}"/>
          </ac:spMkLst>
        </pc:spChg>
        <pc:spChg chg="mod">
          <ac:chgData name="啓大 都" userId="e7e9dab73e18c7fa" providerId="LiveId" clId="{37D43FE9-548D-48CA-8AAB-049C69E90533}" dt="2024-12-17T04:30:33.152" v="347"/>
          <ac:spMkLst>
            <pc:docMk/>
            <pc:sldMk cId="161626104" sldId="270"/>
            <ac:spMk id="4" creationId="{346E7E11-6FB8-1E6D-113A-8F4075FE875B}"/>
          </ac:spMkLst>
        </pc:spChg>
      </pc:sldChg>
      <pc:sldChg chg="modSp mod">
        <pc:chgData name="啓大 都" userId="e7e9dab73e18c7fa" providerId="LiveId" clId="{37D43FE9-548D-48CA-8AAB-049C69E90533}" dt="2024-12-17T05:04:15.673" v="985" actId="14100"/>
        <pc:sldMkLst>
          <pc:docMk/>
          <pc:sldMk cId="4045361672" sldId="271"/>
        </pc:sldMkLst>
        <pc:spChg chg="mod">
          <ac:chgData name="啓大 都" userId="e7e9dab73e18c7fa" providerId="LiveId" clId="{37D43FE9-548D-48CA-8AAB-049C69E90533}" dt="2024-12-17T04:30:33.152" v="347"/>
          <ac:spMkLst>
            <pc:docMk/>
            <pc:sldMk cId="4045361672" sldId="271"/>
            <ac:spMk id="2" creationId="{B665E88D-0ED8-A4CE-E720-5EDD69711393}"/>
          </ac:spMkLst>
        </pc:spChg>
        <pc:spChg chg="mod">
          <ac:chgData name="啓大 都" userId="e7e9dab73e18c7fa" providerId="LiveId" clId="{37D43FE9-548D-48CA-8AAB-049C69E90533}" dt="2024-12-17T05:04:15.673" v="985" actId="14100"/>
          <ac:spMkLst>
            <pc:docMk/>
            <pc:sldMk cId="4045361672" sldId="271"/>
            <ac:spMk id="3" creationId="{673BC69D-E79E-ED11-4FFC-0930CB362C06}"/>
          </ac:spMkLst>
        </pc:spChg>
        <pc:spChg chg="mod">
          <ac:chgData name="啓大 都" userId="e7e9dab73e18c7fa" providerId="LiveId" clId="{37D43FE9-548D-48CA-8AAB-049C69E90533}" dt="2024-12-17T04:30:33.152" v="347"/>
          <ac:spMkLst>
            <pc:docMk/>
            <pc:sldMk cId="4045361672" sldId="271"/>
            <ac:spMk id="4" creationId="{32C8A6B4-AFFB-97E3-4DFD-BB6BE6B370BC}"/>
          </ac:spMkLst>
        </pc:spChg>
      </pc:sldChg>
      <pc:sldChg chg="modSp mod">
        <pc:chgData name="啓大 都" userId="e7e9dab73e18c7fa" providerId="LiveId" clId="{37D43FE9-548D-48CA-8AAB-049C69E90533}" dt="2024-12-17T05:28:27.785" v="1375" actId="208"/>
        <pc:sldMkLst>
          <pc:docMk/>
          <pc:sldMk cId="2338008274" sldId="272"/>
        </pc:sldMkLst>
        <pc:spChg chg="mod">
          <ac:chgData name="啓大 都" userId="e7e9dab73e18c7fa" providerId="LiveId" clId="{37D43FE9-548D-48CA-8AAB-049C69E90533}" dt="2024-12-17T04:30:33.152" v="347"/>
          <ac:spMkLst>
            <pc:docMk/>
            <pc:sldMk cId="2338008274" sldId="272"/>
            <ac:spMk id="2" creationId="{47D86F8C-8F31-9751-FA2C-4721BBBE369A}"/>
          </ac:spMkLst>
        </pc:spChg>
        <pc:spChg chg="mod">
          <ac:chgData name="啓大 都" userId="e7e9dab73e18c7fa" providerId="LiveId" clId="{37D43FE9-548D-48CA-8AAB-049C69E90533}" dt="2024-12-17T05:28:27.785" v="1375" actId="208"/>
          <ac:spMkLst>
            <pc:docMk/>
            <pc:sldMk cId="2338008274" sldId="272"/>
            <ac:spMk id="3" creationId="{B3D9438A-9080-A325-AE26-A873AD59819B}"/>
          </ac:spMkLst>
        </pc:spChg>
        <pc:spChg chg="mod">
          <ac:chgData name="啓大 都" userId="e7e9dab73e18c7fa" providerId="LiveId" clId="{37D43FE9-548D-48CA-8AAB-049C69E90533}" dt="2024-12-17T05:28:11.945" v="1374" actId="208"/>
          <ac:spMkLst>
            <pc:docMk/>
            <pc:sldMk cId="2338008274" sldId="272"/>
            <ac:spMk id="4" creationId="{050E62CB-32CD-EDDA-7BAB-52B03B41B936}"/>
          </ac:spMkLst>
        </pc:spChg>
        <pc:spChg chg="mod">
          <ac:chgData name="啓大 都" userId="e7e9dab73e18c7fa" providerId="LiveId" clId="{37D43FE9-548D-48CA-8AAB-049C69E90533}" dt="2024-12-17T05:26:42.619" v="1366" actId="1076"/>
          <ac:spMkLst>
            <pc:docMk/>
            <pc:sldMk cId="2338008274" sldId="272"/>
            <ac:spMk id="5" creationId="{8AC51855-D040-2143-7B29-041AB7AB2C02}"/>
          </ac:spMkLst>
        </pc:spChg>
        <pc:spChg chg="mod">
          <ac:chgData name="啓大 都" userId="e7e9dab73e18c7fa" providerId="LiveId" clId="{37D43FE9-548D-48CA-8AAB-049C69E90533}" dt="2024-12-17T05:27:24.622" v="1370" actId="1076"/>
          <ac:spMkLst>
            <pc:docMk/>
            <pc:sldMk cId="2338008274" sldId="272"/>
            <ac:spMk id="7" creationId="{305432EB-4A2F-EEE7-8D53-E61E1EDFB0DA}"/>
          </ac:spMkLst>
        </pc:spChg>
        <pc:spChg chg="mod">
          <ac:chgData name="啓大 都" userId="e7e9dab73e18c7fa" providerId="LiveId" clId="{37D43FE9-548D-48CA-8AAB-049C69E90533}" dt="2024-12-17T05:26:51.369" v="1367" actId="1076"/>
          <ac:spMkLst>
            <pc:docMk/>
            <pc:sldMk cId="2338008274" sldId="272"/>
            <ac:spMk id="8" creationId="{04AC14C7-6CFC-3A49-FCC7-124F706855C2}"/>
          </ac:spMkLst>
        </pc:spChg>
        <pc:spChg chg="mod">
          <ac:chgData name="啓大 都" userId="e7e9dab73e18c7fa" providerId="LiveId" clId="{37D43FE9-548D-48CA-8AAB-049C69E90533}" dt="2024-12-17T04:30:33.152" v="347"/>
          <ac:spMkLst>
            <pc:docMk/>
            <pc:sldMk cId="2338008274" sldId="272"/>
            <ac:spMk id="9" creationId="{B0338DBE-5D4B-127B-5741-EF915075B378}"/>
          </ac:spMkLst>
        </pc:spChg>
        <pc:graphicFrameChg chg="mod">
          <ac:chgData name="啓大 都" userId="e7e9dab73e18c7fa" providerId="LiveId" clId="{37D43FE9-548D-48CA-8AAB-049C69E90533}" dt="2024-12-17T05:26:21.602" v="1364" actId="1076"/>
          <ac:graphicFrameMkLst>
            <pc:docMk/>
            <pc:sldMk cId="2338008274" sldId="272"/>
            <ac:graphicFrameMk id="6" creationId="{01FBE018-E4D0-D802-2E05-B2194DBBE245}"/>
          </ac:graphicFrameMkLst>
        </pc:graphicFrameChg>
      </pc:sldChg>
      <pc:sldChg chg="modSp mod">
        <pc:chgData name="啓大 都" userId="e7e9dab73e18c7fa" providerId="LiveId" clId="{37D43FE9-548D-48CA-8AAB-049C69E90533}" dt="2024-12-17T05:22:26.541" v="1331" actId="27636"/>
        <pc:sldMkLst>
          <pc:docMk/>
          <pc:sldMk cId="3809897673" sldId="273"/>
        </pc:sldMkLst>
        <pc:spChg chg="mod">
          <ac:chgData name="啓大 都" userId="e7e9dab73e18c7fa" providerId="LiveId" clId="{37D43FE9-548D-48CA-8AAB-049C69E90533}" dt="2024-12-17T04:30:33.152" v="347"/>
          <ac:spMkLst>
            <pc:docMk/>
            <pc:sldMk cId="3809897673" sldId="273"/>
            <ac:spMk id="2" creationId="{1DC4C636-F9ED-6548-6193-71058601E8CC}"/>
          </ac:spMkLst>
        </pc:spChg>
        <pc:spChg chg="mod">
          <ac:chgData name="啓大 都" userId="e7e9dab73e18c7fa" providerId="LiveId" clId="{37D43FE9-548D-48CA-8AAB-049C69E90533}" dt="2024-12-17T05:22:26.541" v="1331" actId="27636"/>
          <ac:spMkLst>
            <pc:docMk/>
            <pc:sldMk cId="3809897673" sldId="273"/>
            <ac:spMk id="3" creationId="{668C5E5E-7E33-4FC1-E710-C6968395AAB5}"/>
          </ac:spMkLst>
        </pc:spChg>
        <pc:spChg chg="mod">
          <ac:chgData name="啓大 都" userId="e7e9dab73e18c7fa" providerId="LiveId" clId="{37D43FE9-548D-48CA-8AAB-049C69E90533}" dt="2024-12-17T04:30:33.152" v="347"/>
          <ac:spMkLst>
            <pc:docMk/>
            <pc:sldMk cId="3809897673" sldId="273"/>
            <ac:spMk id="4" creationId="{C72863B7-047A-156D-0515-279FB60AFA95}"/>
          </ac:spMkLst>
        </pc:spChg>
      </pc:sldChg>
      <pc:sldChg chg="modSp mod">
        <pc:chgData name="啓大 都" userId="e7e9dab73e18c7fa" providerId="LiveId" clId="{37D43FE9-548D-48CA-8AAB-049C69E90533}" dt="2024-12-17T04:40:41.499" v="588" actId="20577"/>
        <pc:sldMkLst>
          <pc:docMk/>
          <pc:sldMk cId="2670665899" sldId="274"/>
        </pc:sldMkLst>
        <pc:spChg chg="mod">
          <ac:chgData name="啓大 都" userId="e7e9dab73e18c7fa" providerId="LiveId" clId="{37D43FE9-548D-48CA-8AAB-049C69E90533}" dt="2024-12-17T04:37:36.435" v="546" actId="20577"/>
          <ac:spMkLst>
            <pc:docMk/>
            <pc:sldMk cId="2670665899" sldId="274"/>
            <ac:spMk id="2" creationId="{87D088EB-4CF2-F133-6CE3-3EDE791D2C31}"/>
          </ac:spMkLst>
        </pc:spChg>
        <pc:spChg chg="mod">
          <ac:chgData name="啓大 都" userId="e7e9dab73e18c7fa" providerId="LiveId" clId="{37D43FE9-548D-48CA-8AAB-049C69E90533}" dt="2024-12-17T04:30:33.152" v="347"/>
          <ac:spMkLst>
            <pc:docMk/>
            <pc:sldMk cId="2670665899" sldId="274"/>
            <ac:spMk id="3" creationId="{8BDE0A5C-573A-29BD-8E38-1ACB1645537B}"/>
          </ac:spMkLst>
        </pc:spChg>
        <pc:spChg chg="mod">
          <ac:chgData name="啓大 都" userId="e7e9dab73e18c7fa" providerId="LiveId" clId="{37D43FE9-548D-48CA-8AAB-049C69E90533}" dt="2024-12-17T04:40:41.499" v="588" actId="20577"/>
          <ac:spMkLst>
            <pc:docMk/>
            <pc:sldMk cId="2670665899" sldId="274"/>
            <ac:spMk id="11" creationId="{8103AD1F-EABB-A7E6-A709-3A7A71A9962C}"/>
          </ac:spMkLst>
        </pc:spChg>
      </pc:sldChg>
      <pc:sldChg chg="modSp mod">
        <pc:chgData name="啓大 都" userId="e7e9dab73e18c7fa" providerId="LiveId" clId="{37D43FE9-548D-48CA-8AAB-049C69E90533}" dt="2024-12-17T05:23:34.082" v="1340" actId="1076"/>
        <pc:sldMkLst>
          <pc:docMk/>
          <pc:sldMk cId="631395322" sldId="275"/>
        </pc:sldMkLst>
        <pc:spChg chg="mod">
          <ac:chgData name="啓大 都" userId="e7e9dab73e18c7fa" providerId="LiveId" clId="{37D43FE9-548D-48CA-8AAB-049C69E90533}" dt="2024-12-17T04:30:33.152" v="347"/>
          <ac:spMkLst>
            <pc:docMk/>
            <pc:sldMk cId="631395322" sldId="275"/>
            <ac:spMk id="2" creationId="{926C5B34-7613-32F8-DEE6-4E2E23534380}"/>
          </ac:spMkLst>
        </pc:spChg>
        <pc:spChg chg="mod">
          <ac:chgData name="啓大 都" userId="e7e9dab73e18c7fa" providerId="LiveId" clId="{37D43FE9-548D-48CA-8AAB-049C69E90533}" dt="2024-12-17T05:23:34.082" v="1340" actId="1076"/>
          <ac:spMkLst>
            <pc:docMk/>
            <pc:sldMk cId="631395322" sldId="275"/>
            <ac:spMk id="3" creationId="{5DB1BCB2-F93D-0987-136A-38CE517B847B}"/>
          </ac:spMkLst>
        </pc:spChg>
        <pc:spChg chg="mod">
          <ac:chgData name="啓大 都" userId="e7e9dab73e18c7fa" providerId="LiveId" clId="{37D43FE9-548D-48CA-8AAB-049C69E90533}" dt="2024-12-17T04:30:33.152" v="347"/>
          <ac:spMkLst>
            <pc:docMk/>
            <pc:sldMk cId="631395322" sldId="275"/>
            <ac:spMk id="4" creationId="{B4DF9A0B-0C49-C3BF-56FA-E576A1E804E6}"/>
          </ac:spMkLst>
        </pc:spChg>
        <pc:spChg chg="mod">
          <ac:chgData name="啓大 都" userId="e7e9dab73e18c7fa" providerId="LiveId" clId="{37D43FE9-548D-48CA-8AAB-049C69E90533}" dt="2024-12-17T05:23:19.494" v="1339" actId="1076"/>
          <ac:spMkLst>
            <pc:docMk/>
            <pc:sldMk cId="631395322" sldId="275"/>
            <ac:spMk id="7" creationId="{1FB0B361-D80D-C838-8525-E4AB43F930E1}"/>
          </ac:spMkLst>
        </pc:spChg>
        <pc:graphicFrameChg chg="mod">
          <ac:chgData name="啓大 都" userId="e7e9dab73e18c7fa" providerId="LiveId" clId="{37D43FE9-548D-48CA-8AAB-049C69E90533}" dt="2024-12-17T05:22:49.764" v="1334" actId="1076"/>
          <ac:graphicFrameMkLst>
            <pc:docMk/>
            <pc:sldMk cId="631395322" sldId="275"/>
            <ac:graphicFrameMk id="6" creationId="{C9F16E3D-8719-DFB3-13D2-FDC68423268B}"/>
          </ac:graphicFrameMkLst>
        </pc:graphicFrameChg>
      </pc:sldChg>
      <pc:sldChg chg="modSp mod">
        <pc:chgData name="啓大 都" userId="e7e9dab73e18c7fa" providerId="LiveId" clId="{37D43FE9-548D-48CA-8AAB-049C69E90533}" dt="2024-12-17T05:26:04.075" v="1363" actId="20577"/>
        <pc:sldMkLst>
          <pc:docMk/>
          <pc:sldMk cId="1843873277" sldId="276"/>
        </pc:sldMkLst>
        <pc:spChg chg="mod">
          <ac:chgData name="啓大 都" userId="e7e9dab73e18c7fa" providerId="LiveId" clId="{37D43FE9-548D-48CA-8AAB-049C69E90533}" dt="2024-12-17T04:30:33.152" v="347"/>
          <ac:spMkLst>
            <pc:docMk/>
            <pc:sldMk cId="1843873277" sldId="276"/>
            <ac:spMk id="2" creationId="{D1EF701D-AD09-6C6E-E570-4A1441AF6495}"/>
          </ac:spMkLst>
        </pc:spChg>
        <pc:spChg chg="mod">
          <ac:chgData name="啓大 都" userId="e7e9dab73e18c7fa" providerId="LiveId" clId="{37D43FE9-548D-48CA-8AAB-049C69E90533}" dt="2024-12-17T05:26:04.075" v="1363" actId="20577"/>
          <ac:spMkLst>
            <pc:docMk/>
            <pc:sldMk cId="1843873277" sldId="276"/>
            <ac:spMk id="3" creationId="{76BC7459-A7D8-ED1C-7EA2-4F1AEBC71772}"/>
          </ac:spMkLst>
        </pc:spChg>
        <pc:spChg chg="mod">
          <ac:chgData name="啓大 都" userId="e7e9dab73e18c7fa" providerId="LiveId" clId="{37D43FE9-548D-48CA-8AAB-049C69E90533}" dt="2024-12-17T04:30:33.152" v="347"/>
          <ac:spMkLst>
            <pc:docMk/>
            <pc:sldMk cId="1843873277" sldId="276"/>
            <ac:spMk id="4" creationId="{14578B5D-0449-A4AD-1BBB-3C8EBEE5A614}"/>
          </ac:spMkLst>
        </pc:spChg>
      </pc:sldChg>
      <pc:sldChg chg="modSp mod">
        <pc:chgData name="啓大 都" userId="e7e9dab73e18c7fa" providerId="LiveId" clId="{37D43FE9-548D-48CA-8AAB-049C69E90533}" dt="2024-12-17T05:25:51.408" v="1358" actId="27636"/>
        <pc:sldMkLst>
          <pc:docMk/>
          <pc:sldMk cId="3111903436" sldId="277"/>
        </pc:sldMkLst>
        <pc:spChg chg="mod">
          <ac:chgData name="啓大 都" userId="e7e9dab73e18c7fa" providerId="LiveId" clId="{37D43FE9-548D-48CA-8AAB-049C69E90533}" dt="2024-12-17T04:30:33.152" v="347"/>
          <ac:spMkLst>
            <pc:docMk/>
            <pc:sldMk cId="3111903436" sldId="277"/>
            <ac:spMk id="2" creationId="{2A649E6F-7189-DCC6-3B25-5EABE8A972DA}"/>
          </ac:spMkLst>
        </pc:spChg>
        <pc:spChg chg="mod">
          <ac:chgData name="啓大 都" userId="e7e9dab73e18c7fa" providerId="LiveId" clId="{37D43FE9-548D-48CA-8AAB-049C69E90533}" dt="2024-12-17T05:25:51.408" v="1358" actId="27636"/>
          <ac:spMkLst>
            <pc:docMk/>
            <pc:sldMk cId="3111903436" sldId="277"/>
            <ac:spMk id="3" creationId="{76614A49-5E4E-2AD4-1447-3C723A99A70A}"/>
          </ac:spMkLst>
        </pc:spChg>
        <pc:spChg chg="mod">
          <ac:chgData name="啓大 都" userId="e7e9dab73e18c7fa" providerId="LiveId" clId="{37D43FE9-548D-48CA-8AAB-049C69E90533}" dt="2024-12-17T04:30:33.152" v="347"/>
          <ac:spMkLst>
            <pc:docMk/>
            <pc:sldMk cId="3111903436" sldId="277"/>
            <ac:spMk id="4" creationId="{20F03D16-F7F9-98E6-9C31-3EFBAD4D1A76}"/>
          </ac:spMkLst>
        </pc:spChg>
      </pc:sldChg>
      <pc:sldChg chg="modSp mod">
        <pc:chgData name="啓大 都" userId="e7e9dab73e18c7fa" providerId="LiveId" clId="{37D43FE9-548D-48CA-8AAB-049C69E90533}" dt="2024-12-17T05:30:10.466" v="1395" actId="20577"/>
        <pc:sldMkLst>
          <pc:docMk/>
          <pc:sldMk cId="1964610629" sldId="278"/>
        </pc:sldMkLst>
        <pc:spChg chg="mod">
          <ac:chgData name="啓大 都" userId="e7e9dab73e18c7fa" providerId="LiveId" clId="{37D43FE9-548D-48CA-8AAB-049C69E90533}" dt="2024-12-17T04:30:33.152" v="347"/>
          <ac:spMkLst>
            <pc:docMk/>
            <pc:sldMk cId="1964610629" sldId="278"/>
            <ac:spMk id="2" creationId="{36B09AB8-ACBE-DAF3-9B25-DE4BE2D03548}"/>
          </ac:spMkLst>
        </pc:spChg>
        <pc:spChg chg="mod">
          <ac:chgData name="啓大 都" userId="e7e9dab73e18c7fa" providerId="LiveId" clId="{37D43FE9-548D-48CA-8AAB-049C69E90533}" dt="2024-12-17T05:30:10.466" v="1395" actId="20577"/>
          <ac:spMkLst>
            <pc:docMk/>
            <pc:sldMk cId="1964610629" sldId="278"/>
            <ac:spMk id="3" creationId="{BA4521A7-41FD-34F7-5C75-814D8CAFC4D9}"/>
          </ac:spMkLst>
        </pc:spChg>
        <pc:spChg chg="mod">
          <ac:chgData name="啓大 都" userId="e7e9dab73e18c7fa" providerId="LiveId" clId="{37D43FE9-548D-48CA-8AAB-049C69E90533}" dt="2024-12-17T04:30:33.152" v="347"/>
          <ac:spMkLst>
            <pc:docMk/>
            <pc:sldMk cId="1964610629" sldId="278"/>
            <ac:spMk id="4" creationId="{806BB389-E83A-659E-C447-50FF5F9A095E}"/>
          </ac:spMkLst>
        </pc:spChg>
      </pc:sldChg>
      <pc:sldChg chg="modSp mod">
        <pc:chgData name="啓大 都" userId="e7e9dab73e18c7fa" providerId="LiveId" clId="{37D43FE9-548D-48CA-8AAB-049C69E90533}" dt="2024-12-17T06:00:35.039" v="2140" actId="27636"/>
        <pc:sldMkLst>
          <pc:docMk/>
          <pc:sldMk cId="208969934" sldId="279"/>
        </pc:sldMkLst>
        <pc:spChg chg="mod">
          <ac:chgData name="啓大 都" userId="e7e9dab73e18c7fa" providerId="LiveId" clId="{37D43FE9-548D-48CA-8AAB-049C69E90533}" dt="2024-12-17T04:30:33.152" v="347"/>
          <ac:spMkLst>
            <pc:docMk/>
            <pc:sldMk cId="208969934" sldId="279"/>
            <ac:spMk id="2" creationId="{1DC4DFF4-8D0F-8600-D463-AC86D1E48A6C}"/>
          </ac:spMkLst>
        </pc:spChg>
        <pc:spChg chg="mod">
          <ac:chgData name="啓大 都" userId="e7e9dab73e18c7fa" providerId="LiveId" clId="{37D43FE9-548D-48CA-8AAB-049C69E90533}" dt="2024-12-17T06:00:35.039" v="2140" actId="27636"/>
          <ac:spMkLst>
            <pc:docMk/>
            <pc:sldMk cId="208969934" sldId="279"/>
            <ac:spMk id="3" creationId="{2E8F0133-A1C3-ED6C-40DA-59EE96B56007}"/>
          </ac:spMkLst>
        </pc:spChg>
        <pc:spChg chg="mod">
          <ac:chgData name="啓大 都" userId="e7e9dab73e18c7fa" providerId="LiveId" clId="{37D43FE9-548D-48CA-8AAB-049C69E90533}" dt="2024-12-17T04:30:33.152" v="347"/>
          <ac:spMkLst>
            <pc:docMk/>
            <pc:sldMk cId="208969934" sldId="279"/>
            <ac:spMk id="4" creationId="{D76AB6A3-9508-F802-3328-66C14C385CD2}"/>
          </ac:spMkLst>
        </pc:spChg>
      </pc:sldChg>
      <pc:sldChg chg="modSp mod">
        <pc:chgData name="啓大 都" userId="e7e9dab73e18c7fa" providerId="LiveId" clId="{37D43FE9-548D-48CA-8AAB-049C69E90533}" dt="2024-12-17T05:31:08.802" v="1411" actId="27636"/>
        <pc:sldMkLst>
          <pc:docMk/>
          <pc:sldMk cId="1725731779" sldId="280"/>
        </pc:sldMkLst>
        <pc:spChg chg="mod">
          <ac:chgData name="啓大 都" userId="e7e9dab73e18c7fa" providerId="LiveId" clId="{37D43FE9-548D-48CA-8AAB-049C69E90533}" dt="2024-12-17T04:30:33.152" v="347"/>
          <ac:spMkLst>
            <pc:docMk/>
            <pc:sldMk cId="1725731779" sldId="280"/>
            <ac:spMk id="2" creationId="{F6A9DE62-AF87-2151-D6CC-44EDD7EC681E}"/>
          </ac:spMkLst>
        </pc:spChg>
        <pc:spChg chg="mod">
          <ac:chgData name="啓大 都" userId="e7e9dab73e18c7fa" providerId="LiveId" clId="{37D43FE9-548D-48CA-8AAB-049C69E90533}" dt="2024-12-17T05:31:08.802" v="1411" actId="27636"/>
          <ac:spMkLst>
            <pc:docMk/>
            <pc:sldMk cId="1725731779" sldId="280"/>
            <ac:spMk id="3" creationId="{7778845D-5F02-20CD-FAAD-03525E84565B}"/>
          </ac:spMkLst>
        </pc:spChg>
        <pc:spChg chg="mod">
          <ac:chgData name="啓大 都" userId="e7e9dab73e18c7fa" providerId="LiveId" clId="{37D43FE9-548D-48CA-8AAB-049C69E90533}" dt="2024-12-17T04:30:33.152" v="347"/>
          <ac:spMkLst>
            <pc:docMk/>
            <pc:sldMk cId="1725731779" sldId="280"/>
            <ac:spMk id="4" creationId="{F3893EEE-1D06-BAE3-394D-3E3EA744118B}"/>
          </ac:spMkLst>
        </pc:spChg>
      </pc:sldChg>
      <pc:sldChg chg="modSp mod">
        <pc:chgData name="啓大 都" userId="e7e9dab73e18c7fa" providerId="LiveId" clId="{37D43FE9-548D-48CA-8AAB-049C69E90533}" dt="2024-12-17T06:01:57.607" v="2154" actId="20577"/>
        <pc:sldMkLst>
          <pc:docMk/>
          <pc:sldMk cId="1228054394" sldId="281"/>
        </pc:sldMkLst>
        <pc:spChg chg="mod">
          <ac:chgData name="啓大 都" userId="e7e9dab73e18c7fa" providerId="LiveId" clId="{37D43FE9-548D-48CA-8AAB-049C69E90533}" dt="2024-12-17T04:30:33.152" v="347"/>
          <ac:spMkLst>
            <pc:docMk/>
            <pc:sldMk cId="1228054394" sldId="281"/>
            <ac:spMk id="2" creationId="{B6588D24-5012-BBEA-8686-38602E1FDF9F}"/>
          </ac:spMkLst>
        </pc:spChg>
        <pc:spChg chg="mod">
          <ac:chgData name="啓大 都" userId="e7e9dab73e18c7fa" providerId="LiveId" clId="{37D43FE9-548D-48CA-8AAB-049C69E90533}" dt="2024-12-17T06:01:57.607" v="2154" actId="20577"/>
          <ac:spMkLst>
            <pc:docMk/>
            <pc:sldMk cId="1228054394" sldId="281"/>
            <ac:spMk id="3" creationId="{F7863939-3EDE-E1BF-0EA8-C29C6F736B3B}"/>
          </ac:spMkLst>
        </pc:spChg>
        <pc:spChg chg="mod">
          <ac:chgData name="啓大 都" userId="e7e9dab73e18c7fa" providerId="LiveId" clId="{37D43FE9-548D-48CA-8AAB-049C69E90533}" dt="2024-12-17T04:30:33.152" v="347"/>
          <ac:spMkLst>
            <pc:docMk/>
            <pc:sldMk cId="1228054394" sldId="281"/>
            <ac:spMk id="4" creationId="{1E5E461F-B687-7BA9-629E-0B2C8E24A0F5}"/>
          </ac:spMkLst>
        </pc:spChg>
      </pc:sldChg>
      <pc:sldChg chg="modSp mod">
        <pc:chgData name="啓大 都" userId="e7e9dab73e18c7fa" providerId="LiveId" clId="{37D43FE9-548D-48CA-8AAB-049C69E90533}" dt="2024-12-17T05:33:19.394" v="1460" actId="120"/>
        <pc:sldMkLst>
          <pc:docMk/>
          <pc:sldMk cId="855856881" sldId="282"/>
        </pc:sldMkLst>
        <pc:spChg chg="mod">
          <ac:chgData name="啓大 都" userId="e7e9dab73e18c7fa" providerId="LiveId" clId="{37D43FE9-548D-48CA-8AAB-049C69E90533}" dt="2024-12-17T04:30:33.152" v="347"/>
          <ac:spMkLst>
            <pc:docMk/>
            <pc:sldMk cId="855856881" sldId="282"/>
            <ac:spMk id="2" creationId="{F0193FA6-B877-75F2-712F-5A8BF8710224}"/>
          </ac:spMkLst>
        </pc:spChg>
        <pc:spChg chg="mod">
          <ac:chgData name="啓大 都" userId="e7e9dab73e18c7fa" providerId="LiveId" clId="{37D43FE9-548D-48CA-8AAB-049C69E90533}" dt="2024-12-17T05:33:19.394" v="1460" actId="120"/>
          <ac:spMkLst>
            <pc:docMk/>
            <pc:sldMk cId="855856881" sldId="282"/>
            <ac:spMk id="3" creationId="{61227ACD-4802-AC93-2FF8-0FE73A685981}"/>
          </ac:spMkLst>
        </pc:spChg>
        <pc:spChg chg="mod">
          <ac:chgData name="啓大 都" userId="e7e9dab73e18c7fa" providerId="LiveId" clId="{37D43FE9-548D-48CA-8AAB-049C69E90533}" dt="2024-12-17T04:30:33.152" v="347"/>
          <ac:spMkLst>
            <pc:docMk/>
            <pc:sldMk cId="855856881" sldId="282"/>
            <ac:spMk id="4" creationId="{50D18F24-C97E-6C20-9D39-6099212AAFBD}"/>
          </ac:spMkLst>
        </pc:spChg>
      </pc:sldChg>
      <pc:sldChg chg="modSp mod">
        <pc:chgData name="啓大 都" userId="e7e9dab73e18c7fa" providerId="LiveId" clId="{37D43FE9-548D-48CA-8AAB-049C69E90533}" dt="2024-12-17T06:02:20.364" v="2158" actId="2710"/>
        <pc:sldMkLst>
          <pc:docMk/>
          <pc:sldMk cId="3848308675" sldId="283"/>
        </pc:sldMkLst>
        <pc:spChg chg="mod">
          <ac:chgData name="啓大 都" userId="e7e9dab73e18c7fa" providerId="LiveId" clId="{37D43FE9-548D-48CA-8AAB-049C69E90533}" dt="2024-12-17T04:30:33.152" v="347"/>
          <ac:spMkLst>
            <pc:docMk/>
            <pc:sldMk cId="3848308675" sldId="283"/>
            <ac:spMk id="2" creationId="{A5A5AFC9-EABA-7DB0-4D32-8A9B656759C9}"/>
          </ac:spMkLst>
        </pc:spChg>
        <pc:spChg chg="mod">
          <ac:chgData name="啓大 都" userId="e7e9dab73e18c7fa" providerId="LiveId" clId="{37D43FE9-548D-48CA-8AAB-049C69E90533}" dt="2024-12-17T06:02:20.364" v="2158" actId="2710"/>
          <ac:spMkLst>
            <pc:docMk/>
            <pc:sldMk cId="3848308675" sldId="283"/>
            <ac:spMk id="3" creationId="{76846FB2-97D1-EF06-2881-0BD0365C1552}"/>
          </ac:spMkLst>
        </pc:spChg>
        <pc:spChg chg="mod">
          <ac:chgData name="啓大 都" userId="e7e9dab73e18c7fa" providerId="LiveId" clId="{37D43FE9-548D-48CA-8AAB-049C69E90533}" dt="2024-12-17T04:30:33.152" v="347"/>
          <ac:spMkLst>
            <pc:docMk/>
            <pc:sldMk cId="3848308675" sldId="283"/>
            <ac:spMk id="4" creationId="{F5F3D207-64A1-685F-79CF-84D36567C643}"/>
          </ac:spMkLst>
        </pc:spChg>
      </pc:sldChg>
      <pc:sldChg chg="modSp mod">
        <pc:chgData name="啓大 都" userId="e7e9dab73e18c7fa" providerId="LiveId" clId="{37D43FE9-548D-48CA-8AAB-049C69E90533}" dt="2024-12-17T05:58:45.042" v="2102" actId="1076"/>
        <pc:sldMkLst>
          <pc:docMk/>
          <pc:sldMk cId="2844542229" sldId="284"/>
        </pc:sldMkLst>
        <pc:spChg chg="mod">
          <ac:chgData name="啓大 都" userId="e7e9dab73e18c7fa" providerId="LiveId" clId="{37D43FE9-548D-48CA-8AAB-049C69E90533}" dt="2024-12-17T04:30:33.152" v="347"/>
          <ac:spMkLst>
            <pc:docMk/>
            <pc:sldMk cId="2844542229" sldId="284"/>
            <ac:spMk id="2" creationId="{689E5D91-53E6-0D64-5908-268DBC1844AC}"/>
          </ac:spMkLst>
        </pc:spChg>
        <pc:spChg chg="mod">
          <ac:chgData name="啓大 都" userId="e7e9dab73e18c7fa" providerId="LiveId" clId="{37D43FE9-548D-48CA-8AAB-049C69E90533}" dt="2024-12-17T05:58:39.120" v="2101" actId="122"/>
          <ac:spMkLst>
            <pc:docMk/>
            <pc:sldMk cId="2844542229" sldId="284"/>
            <ac:spMk id="3" creationId="{845B235B-A199-7F9C-731F-C14A1227ACF9}"/>
          </ac:spMkLst>
        </pc:spChg>
        <pc:spChg chg="mod">
          <ac:chgData name="啓大 都" userId="e7e9dab73e18c7fa" providerId="LiveId" clId="{37D43FE9-548D-48CA-8AAB-049C69E90533}" dt="2024-12-17T05:58:45.042" v="2102" actId="1076"/>
          <ac:spMkLst>
            <pc:docMk/>
            <pc:sldMk cId="2844542229" sldId="284"/>
            <ac:spMk id="4" creationId="{07CF8842-C699-415F-F788-3EBC741183A4}"/>
          </ac:spMkLst>
        </pc:spChg>
        <pc:spChg chg="mod">
          <ac:chgData name="啓大 都" userId="e7e9dab73e18c7fa" providerId="LiveId" clId="{37D43FE9-548D-48CA-8AAB-049C69E90533}" dt="2024-12-17T04:30:33.152" v="347"/>
          <ac:spMkLst>
            <pc:docMk/>
            <pc:sldMk cId="2844542229" sldId="284"/>
            <ac:spMk id="5" creationId="{B3195AB5-179C-309E-94D0-B9567AE924AF}"/>
          </ac:spMkLst>
        </pc:spChg>
      </pc:sldChg>
      <pc:sldChg chg="modSp mod">
        <pc:chgData name="啓大 都" userId="e7e9dab73e18c7fa" providerId="LiveId" clId="{37D43FE9-548D-48CA-8AAB-049C69E90533}" dt="2024-12-17T05:58:28.608" v="2100" actId="122"/>
        <pc:sldMkLst>
          <pc:docMk/>
          <pc:sldMk cId="1689856547" sldId="285"/>
        </pc:sldMkLst>
        <pc:spChg chg="mod">
          <ac:chgData name="啓大 都" userId="e7e9dab73e18c7fa" providerId="LiveId" clId="{37D43FE9-548D-48CA-8AAB-049C69E90533}" dt="2024-12-17T04:30:33.152" v="347"/>
          <ac:spMkLst>
            <pc:docMk/>
            <pc:sldMk cId="1689856547" sldId="285"/>
            <ac:spMk id="2" creationId="{5FFDB092-0DC1-0596-B80F-34948E91BE7E}"/>
          </ac:spMkLst>
        </pc:spChg>
        <pc:spChg chg="mod">
          <ac:chgData name="啓大 都" userId="e7e9dab73e18c7fa" providerId="LiveId" clId="{37D43FE9-548D-48CA-8AAB-049C69E90533}" dt="2024-12-17T05:58:28.608" v="2100" actId="122"/>
          <ac:spMkLst>
            <pc:docMk/>
            <pc:sldMk cId="1689856547" sldId="285"/>
            <ac:spMk id="3" creationId="{2F97A584-CE38-AECA-D943-D4CDBE30ABF7}"/>
          </ac:spMkLst>
        </pc:spChg>
        <pc:spChg chg="mod">
          <ac:chgData name="啓大 都" userId="e7e9dab73e18c7fa" providerId="LiveId" clId="{37D43FE9-548D-48CA-8AAB-049C69E90533}" dt="2024-12-17T04:30:33.152" v="347"/>
          <ac:spMkLst>
            <pc:docMk/>
            <pc:sldMk cId="1689856547" sldId="285"/>
            <ac:spMk id="4" creationId="{35DDB276-E726-7358-378E-46EB371D7427}"/>
          </ac:spMkLst>
        </pc:spChg>
      </pc:sldChg>
      <pc:sldChg chg="modSp mod">
        <pc:chgData name="啓大 都" userId="e7e9dab73e18c7fa" providerId="LiveId" clId="{37D43FE9-548D-48CA-8AAB-049C69E90533}" dt="2024-12-17T05:59:55.726" v="2131" actId="27636"/>
        <pc:sldMkLst>
          <pc:docMk/>
          <pc:sldMk cId="2608550867" sldId="286"/>
        </pc:sldMkLst>
        <pc:spChg chg="mod">
          <ac:chgData name="啓大 都" userId="e7e9dab73e18c7fa" providerId="LiveId" clId="{37D43FE9-548D-48CA-8AAB-049C69E90533}" dt="2024-12-17T04:30:33.152" v="347"/>
          <ac:spMkLst>
            <pc:docMk/>
            <pc:sldMk cId="2608550867" sldId="286"/>
            <ac:spMk id="2" creationId="{1C5D3C5B-F002-FB0E-FC7F-D5430D1B156B}"/>
          </ac:spMkLst>
        </pc:spChg>
        <pc:spChg chg="mod">
          <ac:chgData name="啓大 都" userId="e7e9dab73e18c7fa" providerId="LiveId" clId="{37D43FE9-548D-48CA-8AAB-049C69E90533}" dt="2024-12-17T05:59:55.726" v="2131" actId="27636"/>
          <ac:spMkLst>
            <pc:docMk/>
            <pc:sldMk cId="2608550867" sldId="286"/>
            <ac:spMk id="3" creationId="{AD248196-2A0C-63AB-DE78-C4E679D4F918}"/>
          </ac:spMkLst>
        </pc:spChg>
        <pc:spChg chg="mod">
          <ac:chgData name="啓大 都" userId="e7e9dab73e18c7fa" providerId="LiveId" clId="{37D43FE9-548D-48CA-8AAB-049C69E90533}" dt="2024-12-17T04:30:33.152" v="347"/>
          <ac:spMkLst>
            <pc:docMk/>
            <pc:sldMk cId="2608550867" sldId="286"/>
            <ac:spMk id="4" creationId="{6B99139B-C901-1AFA-2100-60A009EF69A4}"/>
          </ac:spMkLst>
        </pc:spChg>
      </pc:sldChg>
      <pc:sldChg chg="modSp del mod">
        <pc:chgData name="啓大 都" userId="e7e9dab73e18c7fa" providerId="LiveId" clId="{37D43FE9-548D-48CA-8AAB-049C69E90533}" dt="2024-12-17T05:20:45.858" v="1277" actId="2696"/>
        <pc:sldMkLst>
          <pc:docMk/>
          <pc:sldMk cId="1450919850" sldId="287"/>
        </pc:sldMkLst>
        <pc:spChg chg="mod">
          <ac:chgData name="啓大 都" userId="e7e9dab73e18c7fa" providerId="LiveId" clId="{37D43FE9-548D-48CA-8AAB-049C69E90533}" dt="2024-12-17T04:03:22.339" v="12" actId="20577"/>
          <ac:spMkLst>
            <pc:docMk/>
            <pc:sldMk cId="1450919850" sldId="287"/>
            <ac:spMk id="2" creationId="{5C2B43C0-96A0-42AF-5C99-4A2F386AA4C2}"/>
          </ac:spMkLst>
        </pc:spChg>
      </pc:sldChg>
      <pc:sldChg chg="addSp delSp modSp del mod modClrScheme chgLayout">
        <pc:chgData name="啓大 都" userId="e7e9dab73e18c7fa" providerId="LiveId" clId="{37D43FE9-548D-48CA-8AAB-049C69E90533}" dt="2024-12-17T05:20:30.274" v="1273" actId="2696"/>
        <pc:sldMkLst>
          <pc:docMk/>
          <pc:sldMk cId="4177210286" sldId="288"/>
        </pc:sldMkLst>
        <pc:spChg chg="mod ord">
          <ac:chgData name="啓大 都" userId="e7e9dab73e18c7fa" providerId="LiveId" clId="{37D43FE9-548D-48CA-8AAB-049C69E90533}" dt="2024-12-17T04:44:16.300" v="616" actId="242"/>
          <ac:spMkLst>
            <pc:docMk/>
            <pc:sldMk cId="4177210286" sldId="288"/>
            <ac:spMk id="2" creationId="{AA9532AD-A4C2-9F83-3675-5926C6BA1625}"/>
          </ac:spMkLst>
        </pc:spChg>
        <pc:spChg chg="mod ord">
          <ac:chgData name="啓大 都" userId="e7e9dab73e18c7fa" providerId="LiveId" clId="{37D43FE9-548D-48CA-8AAB-049C69E90533}" dt="2024-12-17T04:43:47.271" v="613" actId="700"/>
          <ac:spMkLst>
            <pc:docMk/>
            <pc:sldMk cId="4177210286" sldId="288"/>
            <ac:spMk id="3" creationId="{5A58ADE9-059D-4A05-2242-4373915931FF}"/>
          </ac:spMkLst>
        </pc:spChg>
        <pc:spChg chg="add del mod ord">
          <ac:chgData name="啓大 都" userId="e7e9dab73e18c7fa" providerId="LiveId" clId="{37D43FE9-548D-48CA-8AAB-049C69E90533}" dt="2024-12-17T04:43:47.271" v="613" actId="700"/>
          <ac:spMkLst>
            <pc:docMk/>
            <pc:sldMk cId="4177210286" sldId="288"/>
            <ac:spMk id="4" creationId="{3A9D95D4-E5BB-A8DE-036E-C8AB3FDE4B6B}"/>
          </ac:spMkLst>
        </pc:spChg>
        <pc:spChg chg="add del mod ord">
          <ac:chgData name="啓大 都" userId="e7e9dab73e18c7fa" providerId="LiveId" clId="{37D43FE9-548D-48CA-8AAB-049C69E90533}" dt="2024-12-17T04:43:52.471" v="614" actId="21"/>
          <ac:spMkLst>
            <pc:docMk/>
            <pc:sldMk cId="4177210286" sldId="288"/>
            <ac:spMk id="5" creationId="{9D7A4EAE-ED3A-BEF2-A95B-EE2E44B2EAEF}"/>
          </ac:spMkLst>
        </pc:spChg>
      </pc:sldChg>
      <pc:sldChg chg="addSp delSp modSp mod modClrScheme chgLayout">
        <pc:chgData name="啓大 都" userId="e7e9dab73e18c7fa" providerId="LiveId" clId="{37D43FE9-548D-48CA-8AAB-049C69E90533}" dt="2024-12-17T04:52:45.363" v="741" actId="21"/>
        <pc:sldMkLst>
          <pc:docMk/>
          <pc:sldMk cId="805016255" sldId="289"/>
        </pc:sldMkLst>
        <pc:spChg chg="mod ord">
          <ac:chgData name="啓大 都" userId="e7e9dab73e18c7fa" providerId="LiveId" clId="{37D43FE9-548D-48CA-8AAB-049C69E90533}" dt="2024-12-17T04:52:40.738" v="740" actId="242"/>
          <ac:spMkLst>
            <pc:docMk/>
            <pc:sldMk cId="805016255" sldId="289"/>
            <ac:spMk id="2" creationId="{968E8029-A335-ED76-6D66-FFB0343DAF47}"/>
          </ac:spMkLst>
        </pc:spChg>
        <pc:spChg chg="mod ord">
          <ac:chgData name="啓大 都" userId="e7e9dab73e18c7fa" providerId="LiveId" clId="{37D43FE9-548D-48CA-8AAB-049C69E90533}" dt="2024-12-17T04:52:31.631" v="738" actId="700"/>
          <ac:spMkLst>
            <pc:docMk/>
            <pc:sldMk cId="805016255" sldId="289"/>
            <ac:spMk id="3" creationId="{ECD30BB0-D145-66D7-2994-0296D37CF1D7}"/>
          </ac:spMkLst>
        </pc:spChg>
        <pc:spChg chg="add del mod ord">
          <ac:chgData name="啓大 都" userId="e7e9dab73e18c7fa" providerId="LiveId" clId="{37D43FE9-548D-48CA-8AAB-049C69E90533}" dt="2024-12-17T04:52:45.363" v="741" actId="21"/>
          <ac:spMkLst>
            <pc:docMk/>
            <pc:sldMk cId="805016255" sldId="289"/>
            <ac:spMk id="4" creationId="{DFF58778-EB26-7B69-FE8D-A9CAC2163EE0}"/>
          </ac:spMkLst>
        </pc:spChg>
      </pc:sldChg>
      <pc:sldChg chg="modSp del">
        <pc:chgData name="啓大 都" userId="e7e9dab73e18c7fa" providerId="LiveId" clId="{37D43FE9-548D-48CA-8AAB-049C69E90533}" dt="2024-12-17T05:19:45.408" v="1262" actId="2696"/>
        <pc:sldMkLst>
          <pc:docMk/>
          <pc:sldMk cId="2031250809" sldId="290"/>
        </pc:sldMkLst>
        <pc:spChg chg="mod">
          <ac:chgData name="啓大 都" userId="e7e9dab73e18c7fa" providerId="LiveId" clId="{37D43FE9-548D-48CA-8AAB-049C69E90533}" dt="2024-12-17T04:30:33.152" v="347"/>
          <ac:spMkLst>
            <pc:docMk/>
            <pc:sldMk cId="2031250809" sldId="290"/>
            <ac:spMk id="3" creationId="{BC6D27B8-2757-350C-3EEB-93BF8E99AA57}"/>
          </ac:spMkLst>
        </pc:spChg>
      </pc:sldChg>
      <pc:sldChg chg="modSp del">
        <pc:chgData name="啓大 都" userId="e7e9dab73e18c7fa" providerId="LiveId" clId="{37D43FE9-548D-48CA-8AAB-049C69E90533}" dt="2024-12-17T05:29:10.855" v="1381" actId="2696"/>
        <pc:sldMkLst>
          <pc:docMk/>
          <pc:sldMk cId="519980929" sldId="291"/>
        </pc:sldMkLst>
        <pc:spChg chg="mod">
          <ac:chgData name="啓大 都" userId="e7e9dab73e18c7fa" providerId="LiveId" clId="{37D43FE9-548D-48CA-8AAB-049C69E90533}" dt="2024-12-17T04:30:33.152" v="347"/>
          <ac:spMkLst>
            <pc:docMk/>
            <pc:sldMk cId="519980929" sldId="291"/>
            <ac:spMk id="3" creationId="{AD566086-C04A-7C9A-5E69-B8D8BE23C4C1}"/>
          </ac:spMkLst>
        </pc:spChg>
      </pc:sldChg>
      <pc:sldChg chg="modSp mod">
        <pc:chgData name="啓大 都" userId="e7e9dab73e18c7fa" providerId="LiveId" clId="{37D43FE9-548D-48CA-8AAB-049C69E90533}" dt="2024-12-17T06:02:39.653" v="2163" actId="27636"/>
        <pc:sldMkLst>
          <pc:docMk/>
          <pc:sldMk cId="1986292289" sldId="292"/>
        </pc:sldMkLst>
        <pc:spChg chg="mod">
          <ac:chgData name="啓大 都" userId="e7e9dab73e18c7fa" providerId="LiveId" clId="{37D43FE9-548D-48CA-8AAB-049C69E90533}" dt="2024-12-17T04:30:33.152" v="347"/>
          <ac:spMkLst>
            <pc:docMk/>
            <pc:sldMk cId="1986292289" sldId="292"/>
            <ac:spMk id="2" creationId="{657E2962-05BA-28F9-77AC-6DA562B175F9}"/>
          </ac:spMkLst>
        </pc:spChg>
        <pc:spChg chg="mod">
          <ac:chgData name="啓大 都" userId="e7e9dab73e18c7fa" providerId="LiveId" clId="{37D43FE9-548D-48CA-8AAB-049C69E90533}" dt="2024-12-17T06:02:39.653" v="2163" actId="27636"/>
          <ac:spMkLst>
            <pc:docMk/>
            <pc:sldMk cId="1986292289" sldId="292"/>
            <ac:spMk id="3" creationId="{DBEEAFDE-374C-C212-BAEA-23491D2E6185}"/>
          </ac:spMkLst>
        </pc:spChg>
        <pc:spChg chg="mod">
          <ac:chgData name="啓大 都" userId="e7e9dab73e18c7fa" providerId="LiveId" clId="{37D43FE9-548D-48CA-8AAB-049C69E90533}" dt="2024-12-17T04:30:33.152" v="347"/>
          <ac:spMkLst>
            <pc:docMk/>
            <pc:sldMk cId="1986292289" sldId="292"/>
            <ac:spMk id="4" creationId="{51DA5012-9806-9872-0E48-B38BE13D2695}"/>
          </ac:spMkLst>
        </pc:spChg>
      </pc:sldChg>
      <pc:sldChg chg="modSp mod">
        <pc:chgData name="啓大 都" userId="e7e9dab73e18c7fa" providerId="LiveId" clId="{37D43FE9-548D-48CA-8AAB-049C69E90533}" dt="2024-12-17T05:48:02.840" v="1999" actId="1076"/>
        <pc:sldMkLst>
          <pc:docMk/>
          <pc:sldMk cId="4010920813" sldId="293"/>
        </pc:sldMkLst>
        <pc:spChg chg="mod">
          <ac:chgData name="啓大 都" userId="e7e9dab73e18c7fa" providerId="LiveId" clId="{37D43FE9-548D-48CA-8AAB-049C69E90533}" dt="2024-12-17T05:47:05.951" v="1984" actId="1076"/>
          <ac:spMkLst>
            <pc:docMk/>
            <pc:sldMk cId="4010920813" sldId="293"/>
            <ac:spMk id="2" creationId="{6491C09F-3A96-6935-B7B4-3C20F5A8BC62}"/>
          </ac:spMkLst>
        </pc:spChg>
        <pc:spChg chg="mod">
          <ac:chgData name="啓大 都" userId="e7e9dab73e18c7fa" providerId="LiveId" clId="{37D43FE9-548D-48CA-8AAB-049C69E90533}" dt="2024-12-17T04:30:33.152" v="347"/>
          <ac:spMkLst>
            <pc:docMk/>
            <pc:sldMk cId="4010920813" sldId="293"/>
            <ac:spMk id="3" creationId="{6BB66F35-9449-8E31-0B28-2871EB215AA9}"/>
          </ac:spMkLst>
        </pc:spChg>
        <pc:spChg chg="mod">
          <ac:chgData name="啓大 都" userId="e7e9dab73e18c7fa" providerId="LiveId" clId="{37D43FE9-548D-48CA-8AAB-049C69E90533}" dt="2024-12-17T05:47:55.175" v="1998" actId="1076"/>
          <ac:spMkLst>
            <pc:docMk/>
            <pc:sldMk cId="4010920813" sldId="293"/>
            <ac:spMk id="4" creationId="{A7AB7F71-A7BB-67A8-7FB6-319778DFD6EC}"/>
          </ac:spMkLst>
        </pc:spChg>
        <pc:picChg chg="mod">
          <ac:chgData name="啓大 都" userId="e7e9dab73e18c7fa" providerId="LiveId" clId="{37D43FE9-548D-48CA-8AAB-049C69E90533}" dt="2024-12-17T05:48:02.840" v="1999" actId="1076"/>
          <ac:picMkLst>
            <pc:docMk/>
            <pc:sldMk cId="4010920813" sldId="293"/>
            <ac:picMk id="1026" creationId="{BD860211-6E51-20D5-60A9-4F6E876F906F}"/>
          </ac:picMkLst>
        </pc:picChg>
      </pc:sldChg>
      <pc:sldChg chg="addSp delSp modSp mod">
        <pc:chgData name="啓大 都" userId="e7e9dab73e18c7fa" providerId="LiveId" clId="{37D43FE9-548D-48CA-8AAB-049C69E90533}" dt="2024-12-17T05:54:07.990" v="2044" actId="21"/>
        <pc:sldMkLst>
          <pc:docMk/>
          <pc:sldMk cId="3726643502" sldId="294"/>
        </pc:sldMkLst>
        <pc:spChg chg="mod">
          <ac:chgData name="啓大 都" userId="e7e9dab73e18c7fa" providerId="LiveId" clId="{37D43FE9-548D-48CA-8AAB-049C69E90533}" dt="2024-12-17T04:30:33.152" v="347"/>
          <ac:spMkLst>
            <pc:docMk/>
            <pc:sldMk cId="3726643502" sldId="294"/>
            <ac:spMk id="2" creationId="{4456A1D9-B19D-A967-77F9-B1D622C17292}"/>
          </ac:spMkLst>
        </pc:spChg>
        <pc:spChg chg="mod">
          <ac:chgData name="啓大 都" userId="e7e9dab73e18c7fa" providerId="LiveId" clId="{37D43FE9-548D-48CA-8AAB-049C69E90533}" dt="2024-12-17T04:30:33.152" v="347"/>
          <ac:spMkLst>
            <pc:docMk/>
            <pc:sldMk cId="3726643502" sldId="294"/>
            <ac:spMk id="3" creationId="{CCA9526B-BA48-8AEC-C86A-8B01275ECAC9}"/>
          </ac:spMkLst>
        </pc:spChg>
        <pc:spChg chg="mod">
          <ac:chgData name="啓大 都" userId="e7e9dab73e18c7fa" providerId="LiveId" clId="{37D43FE9-548D-48CA-8AAB-049C69E90533}" dt="2024-12-17T05:51:23.582" v="2019" actId="1076"/>
          <ac:spMkLst>
            <pc:docMk/>
            <pc:sldMk cId="3726643502" sldId="294"/>
            <ac:spMk id="4" creationId="{15FB1854-39F1-CE22-10CE-EC9091FD70BD}"/>
          </ac:spMkLst>
        </pc:spChg>
        <pc:spChg chg="mod">
          <ac:chgData name="啓大 都" userId="e7e9dab73e18c7fa" providerId="LiveId" clId="{37D43FE9-548D-48CA-8AAB-049C69E90533}" dt="2024-12-17T05:51:42.895" v="2022" actId="1076"/>
          <ac:spMkLst>
            <pc:docMk/>
            <pc:sldMk cId="3726643502" sldId="294"/>
            <ac:spMk id="5" creationId="{9EF9DE76-31D7-E4A6-3B64-15412A7C5892}"/>
          </ac:spMkLst>
        </pc:spChg>
        <pc:picChg chg="add del mod">
          <ac:chgData name="啓大 都" userId="e7e9dab73e18c7fa" providerId="LiveId" clId="{37D43FE9-548D-48CA-8AAB-049C69E90533}" dt="2024-12-17T05:54:07.990" v="2044" actId="21"/>
          <ac:picMkLst>
            <pc:docMk/>
            <pc:sldMk cId="3726643502" sldId="294"/>
            <ac:picMk id="6" creationId="{C92AE44B-7758-092E-FAF4-53217AEF2EAA}"/>
          </ac:picMkLst>
        </pc:picChg>
        <pc:picChg chg="mod">
          <ac:chgData name="啓大 都" userId="e7e9dab73e18c7fa" providerId="LiveId" clId="{37D43FE9-548D-48CA-8AAB-049C69E90533}" dt="2024-12-17T05:51:30.973" v="2020" actId="1076"/>
          <ac:picMkLst>
            <pc:docMk/>
            <pc:sldMk cId="3726643502" sldId="294"/>
            <ac:picMk id="2050" creationId="{FEFD738B-E834-33CE-B70B-5AF43A4BC844}"/>
          </ac:picMkLst>
        </pc:picChg>
      </pc:sldChg>
      <pc:sldChg chg="addSp delSp modSp mod">
        <pc:chgData name="啓大 都" userId="e7e9dab73e18c7fa" providerId="LiveId" clId="{37D43FE9-548D-48CA-8AAB-049C69E90533}" dt="2024-12-17T05:54:18.219" v="2050" actId="20577"/>
        <pc:sldMkLst>
          <pc:docMk/>
          <pc:sldMk cId="1562548202" sldId="295"/>
        </pc:sldMkLst>
        <pc:spChg chg="mod">
          <ac:chgData name="啓大 都" userId="e7e9dab73e18c7fa" providerId="LiveId" clId="{37D43FE9-548D-48CA-8AAB-049C69E90533}" dt="2024-12-17T04:30:33.152" v="347"/>
          <ac:spMkLst>
            <pc:docMk/>
            <pc:sldMk cId="1562548202" sldId="295"/>
            <ac:spMk id="2" creationId="{BDA313C7-557D-2783-CC7D-75C7A2797621}"/>
          </ac:spMkLst>
        </pc:spChg>
        <pc:spChg chg="mod">
          <ac:chgData name="啓大 都" userId="e7e9dab73e18c7fa" providerId="LiveId" clId="{37D43FE9-548D-48CA-8AAB-049C69E90533}" dt="2024-12-17T04:30:33.152" v="347"/>
          <ac:spMkLst>
            <pc:docMk/>
            <pc:sldMk cId="1562548202" sldId="295"/>
            <ac:spMk id="3" creationId="{A180D1DC-D953-4374-C233-6FA4AB0F1008}"/>
          </ac:spMkLst>
        </pc:spChg>
        <pc:spChg chg="mod">
          <ac:chgData name="啓大 都" userId="e7e9dab73e18c7fa" providerId="LiveId" clId="{37D43FE9-548D-48CA-8AAB-049C69E90533}" dt="2024-12-17T05:54:18.219" v="2050" actId="20577"/>
          <ac:spMkLst>
            <pc:docMk/>
            <pc:sldMk cId="1562548202" sldId="295"/>
            <ac:spMk id="5" creationId="{E69F4DA6-31D2-39A4-3B72-96E260FB06AD}"/>
          </ac:spMkLst>
        </pc:spChg>
        <pc:spChg chg="mod">
          <ac:chgData name="啓大 都" userId="e7e9dab73e18c7fa" providerId="LiveId" clId="{37D43FE9-548D-48CA-8AAB-049C69E90533}" dt="2024-12-17T05:53:57.488" v="2043" actId="1076"/>
          <ac:spMkLst>
            <pc:docMk/>
            <pc:sldMk cId="1562548202" sldId="295"/>
            <ac:spMk id="6" creationId="{536B392B-3331-0B98-441D-92D3A5607C8C}"/>
          </ac:spMkLst>
        </pc:spChg>
        <pc:spChg chg="add del mod">
          <ac:chgData name="啓大 都" userId="e7e9dab73e18c7fa" providerId="LiveId" clId="{37D43FE9-548D-48CA-8AAB-049C69E90533}" dt="2024-12-17T05:52:54.659" v="2034" actId="21"/>
          <ac:spMkLst>
            <pc:docMk/>
            <pc:sldMk cId="1562548202" sldId="295"/>
            <ac:spMk id="7" creationId="{1836C08F-0211-ACB4-B755-42AEE7B04645}"/>
          </ac:spMkLst>
        </pc:spChg>
        <pc:picChg chg="add mod">
          <ac:chgData name="啓大 都" userId="e7e9dab73e18c7fa" providerId="LiveId" clId="{37D43FE9-548D-48CA-8AAB-049C69E90533}" dt="2024-12-17T05:53:50.317" v="2042" actId="1076"/>
          <ac:picMkLst>
            <pc:docMk/>
            <pc:sldMk cId="1562548202" sldId="295"/>
            <ac:picMk id="4" creationId="{C24F3825-AD13-A591-F8BB-FEABAA4AC75B}"/>
          </ac:picMkLst>
        </pc:picChg>
        <pc:picChg chg="del">
          <ac:chgData name="啓大 都" userId="e7e9dab73e18c7fa" providerId="LiveId" clId="{37D43FE9-548D-48CA-8AAB-049C69E90533}" dt="2024-12-17T05:52:43.661" v="2033" actId="21"/>
          <ac:picMkLst>
            <pc:docMk/>
            <pc:sldMk cId="1562548202" sldId="295"/>
            <ac:picMk id="3074" creationId="{F909F56C-600A-0903-E88F-60AB2AA0D99B}"/>
          </ac:picMkLst>
        </pc:picChg>
      </pc:sldChg>
      <pc:sldChg chg="addSp modSp mod modNotesTx">
        <pc:chgData name="啓大 都" userId="e7e9dab73e18c7fa" providerId="LiveId" clId="{37D43FE9-548D-48CA-8AAB-049C69E90533}" dt="2024-12-17T06:04:53.216" v="2237" actId="27636"/>
        <pc:sldMkLst>
          <pc:docMk/>
          <pc:sldMk cId="2219537174" sldId="296"/>
        </pc:sldMkLst>
        <pc:spChg chg="mod">
          <ac:chgData name="啓大 都" userId="e7e9dab73e18c7fa" providerId="LiveId" clId="{37D43FE9-548D-48CA-8AAB-049C69E90533}" dt="2024-12-17T04:30:33.152" v="347"/>
          <ac:spMkLst>
            <pc:docMk/>
            <pc:sldMk cId="2219537174" sldId="296"/>
            <ac:spMk id="2" creationId="{EC77F8C9-C4F6-CA7A-56C6-70A9B63E8311}"/>
          </ac:spMkLst>
        </pc:spChg>
        <pc:spChg chg="mod">
          <ac:chgData name="啓大 都" userId="e7e9dab73e18c7fa" providerId="LiveId" clId="{37D43FE9-548D-48CA-8AAB-049C69E90533}" dt="2024-12-17T06:04:53.216" v="2237" actId="27636"/>
          <ac:spMkLst>
            <pc:docMk/>
            <pc:sldMk cId="2219537174" sldId="296"/>
            <ac:spMk id="3" creationId="{F8FEBB9F-F756-2087-EEE4-A3CE3DFFE80B}"/>
          </ac:spMkLst>
        </pc:spChg>
        <pc:spChg chg="mod">
          <ac:chgData name="啓大 都" userId="e7e9dab73e18c7fa" providerId="LiveId" clId="{37D43FE9-548D-48CA-8AAB-049C69E90533}" dt="2024-12-17T04:30:33.152" v="347"/>
          <ac:spMkLst>
            <pc:docMk/>
            <pc:sldMk cId="2219537174" sldId="296"/>
            <ac:spMk id="4" creationId="{3F1E8C24-96CE-8D55-395F-423F5D01F5A4}"/>
          </ac:spMkLst>
        </pc:spChg>
        <pc:picChg chg="add mod">
          <ac:chgData name="啓大 都" userId="e7e9dab73e18c7fa" providerId="LiveId" clId="{37D43FE9-548D-48CA-8AAB-049C69E90533}" dt="2024-12-17T06:03:33.600" v="2181"/>
          <ac:picMkLst>
            <pc:docMk/>
            <pc:sldMk cId="2219537174" sldId="296"/>
            <ac:picMk id="6" creationId="{C92AE44B-7758-092E-FAF4-53217AEF2EAA}"/>
          </ac:picMkLst>
        </pc:picChg>
      </pc:sldChg>
      <pc:sldChg chg="modSp mod">
        <pc:chgData name="啓大 都" userId="e7e9dab73e18c7fa" providerId="LiveId" clId="{37D43FE9-548D-48CA-8AAB-049C69E90533}" dt="2024-12-17T06:06:54.661" v="2276" actId="2710"/>
        <pc:sldMkLst>
          <pc:docMk/>
          <pc:sldMk cId="2478750093" sldId="297"/>
        </pc:sldMkLst>
        <pc:spChg chg="mod">
          <ac:chgData name="啓大 都" userId="e7e9dab73e18c7fa" providerId="LiveId" clId="{37D43FE9-548D-48CA-8AAB-049C69E90533}" dt="2024-12-17T04:30:33.152" v="347"/>
          <ac:spMkLst>
            <pc:docMk/>
            <pc:sldMk cId="2478750093" sldId="297"/>
            <ac:spMk id="2" creationId="{4D15BEB6-8084-E573-9DB5-A85BB6AE68F6}"/>
          </ac:spMkLst>
        </pc:spChg>
        <pc:spChg chg="mod">
          <ac:chgData name="啓大 都" userId="e7e9dab73e18c7fa" providerId="LiveId" clId="{37D43FE9-548D-48CA-8AAB-049C69E90533}" dt="2024-12-17T06:06:54.661" v="2276" actId="2710"/>
          <ac:spMkLst>
            <pc:docMk/>
            <pc:sldMk cId="2478750093" sldId="297"/>
            <ac:spMk id="3" creationId="{5EB91C65-D944-171B-DDDF-C191754B179A}"/>
          </ac:spMkLst>
        </pc:spChg>
        <pc:spChg chg="mod">
          <ac:chgData name="啓大 都" userId="e7e9dab73e18c7fa" providerId="LiveId" clId="{37D43FE9-548D-48CA-8AAB-049C69E90533}" dt="2024-12-17T04:30:33.152" v="347"/>
          <ac:spMkLst>
            <pc:docMk/>
            <pc:sldMk cId="2478750093" sldId="297"/>
            <ac:spMk id="4" creationId="{736CF188-3136-BB0B-5003-51DCB381B808}"/>
          </ac:spMkLst>
        </pc:spChg>
      </pc:sldChg>
      <pc:sldChg chg="modSp mod">
        <pc:chgData name="啓大 都" userId="e7e9dab73e18c7fa" providerId="LiveId" clId="{37D43FE9-548D-48CA-8AAB-049C69E90533}" dt="2024-12-17T04:46:08.087" v="667" actId="113"/>
        <pc:sldMkLst>
          <pc:docMk/>
          <pc:sldMk cId="14705804" sldId="298"/>
        </pc:sldMkLst>
        <pc:spChg chg="mod">
          <ac:chgData name="啓大 都" userId="e7e9dab73e18c7fa" providerId="LiveId" clId="{37D43FE9-548D-48CA-8AAB-049C69E90533}" dt="2024-12-17T04:30:33.152" v="347"/>
          <ac:spMkLst>
            <pc:docMk/>
            <pc:sldMk cId="14705804" sldId="298"/>
            <ac:spMk id="2" creationId="{87549AC1-1FC5-85F3-C27C-FBF51B4A3FA8}"/>
          </ac:spMkLst>
        </pc:spChg>
        <pc:spChg chg="mod">
          <ac:chgData name="啓大 都" userId="e7e9dab73e18c7fa" providerId="LiveId" clId="{37D43FE9-548D-48CA-8AAB-049C69E90533}" dt="2024-12-17T04:45:50.215" v="665" actId="14100"/>
          <ac:spMkLst>
            <pc:docMk/>
            <pc:sldMk cId="14705804" sldId="298"/>
            <ac:spMk id="9" creationId="{1C1B2114-4FC4-524B-AE63-03E399CE604E}"/>
          </ac:spMkLst>
        </pc:spChg>
        <pc:spChg chg="mod">
          <ac:chgData name="啓大 都" userId="e7e9dab73e18c7fa" providerId="LiveId" clId="{37D43FE9-548D-48CA-8AAB-049C69E90533}" dt="2024-12-17T04:45:34.861" v="644" actId="20577"/>
          <ac:spMkLst>
            <pc:docMk/>
            <pc:sldMk cId="14705804" sldId="298"/>
            <ac:spMk id="10" creationId="{39DA7C52-5299-8242-F53F-60ECF646CCEF}"/>
          </ac:spMkLst>
        </pc:spChg>
        <pc:spChg chg="mod">
          <ac:chgData name="啓大 都" userId="e7e9dab73e18c7fa" providerId="LiveId" clId="{37D43FE9-548D-48CA-8AAB-049C69E90533}" dt="2024-12-17T04:46:08.087" v="667" actId="113"/>
          <ac:spMkLst>
            <pc:docMk/>
            <pc:sldMk cId="14705804" sldId="298"/>
            <ac:spMk id="17" creationId="{0AC2531D-3506-840B-BBA6-1D1EE1EAFA3F}"/>
          </ac:spMkLst>
        </pc:spChg>
        <pc:spChg chg="ord">
          <ac:chgData name="啓大 都" userId="e7e9dab73e18c7fa" providerId="LiveId" clId="{37D43FE9-548D-48CA-8AAB-049C69E90533}" dt="2024-12-17T04:45:10.125" v="621" actId="166"/>
          <ac:spMkLst>
            <pc:docMk/>
            <pc:sldMk cId="14705804" sldId="298"/>
            <ac:spMk id="22" creationId="{BE0B2EAD-E44C-1046-8F62-46EA10C97A91}"/>
          </ac:spMkLst>
        </pc:spChg>
        <pc:spChg chg="mod">
          <ac:chgData name="啓大 都" userId="e7e9dab73e18c7fa" providerId="LiveId" clId="{37D43FE9-548D-48CA-8AAB-049C69E90533}" dt="2024-12-17T04:44:56.730" v="620" actId="14100"/>
          <ac:spMkLst>
            <pc:docMk/>
            <pc:sldMk cId="14705804" sldId="298"/>
            <ac:spMk id="26" creationId="{129CCBE8-7747-BF73-A646-21B998F384F5}"/>
          </ac:spMkLst>
        </pc:spChg>
        <pc:spChg chg="mod">
          <ac:chgData name="啓大 都" userId="e7e9dab73e18c7fa" providerId="LiveId" clId="{37D43FE9-548D-48CA-8AAB-049C69E90533}" dt="2024-12-17T04:30:33.152" v="347"/>
          <ac:spMkLst>
            <pc:docMk/>
            <pc:sldMk cId="14705804" sldId="298"/>
            <ac:spMk id="27" creationId="{C3434B91-670F-20F1-71FA-B73406233C84}"/>
          </ac:spMkLst>
        </pc:spChg>
        <pc:grpChg chg="mod">
          <ac:chgData name="啓大 都" userId="e7e9dab73e18c7fa" providerId="LiveId" clId="{37D43FE9-548D-48CA-8AAB-049C69E90533}" dt="2024-12-17T04:44:51.652" v="619" actId="1076"/>
          <ac:grpSpMkLst>
            <pc:docMk/>
            <pc:sldMk cId="14705804" sldId="298"/>
            <ac:grpSpMk id="24" creationId="{5BA73C29-868C-1AAA-7DBD-616A82A89C03}"/>
          </ac:grpSpMkLst>
        </pc:grpChg>
      </pc:sldChg>
      <pc:sldChg chg="modSp del mod modShow">
        <pc:chgData name="啓大 都" userId="e7e9dab73e18c7fa" providerId="LiveId" clId="{37D43FE9-548D-48CA-8AAB-049C69E90533}" dt="2024-12-17T04:40:02.807" v="580" actId="2696"/>
        <pc:sldMkLst>
          <pc:docMk/>
          <pc:sldMk cId="252620355" sldId="299"/>
        </pc:sldMkLst>
        <pc:spChg chg="mod">
          <ac:chgData name="啓大 都" userId="e7e9dab73e18c7fa" providerId="LiveId" clId="{37D43FE9-548D-48CA-8AAB-049C69E90533}" dt="2024-12-17T04:30:33.152" v="347"/>
          <ac:spMkLst>
            <pc:docMk/>
            <pc:sldMk cId="252620355" sldId="299"/>
            <ac:spMk id="2" creationId="{422DFA9F-1034-7CE7-2D06-CD06194EC2DA}"/>
          </ac:spMkLst>
        </pc:spChg>
        <pc:spChg chg="mod">
          <ac:chgData name="啓大 都" userId="e7e9dab73e18c7fa" providerId="LiveId" clId="{37D43FE9-548D-48CA-8AAB-049C69E90533}" dt="2024-12-17T04:30:33.152" v="347"/>
          <ac:spMkLst>
            <pc:docMk/>
            <pc:sldMk cId="252620355" sldId="299"/>
            <ac:spMk id="3" creationId="{7A8D30ED-764E-8D44-4EB8-6008E2D5A31C}"/>
          </ac:spMkLst>
        </pc:spChg>
        <pc:spChg chg="mod">
          <ac:chgData name="啓大 都" userId="e7e9dab73e18c7fa" providerId="LiveId" clId="{37D43FE9-548D-48CA-8AAB-049C69E90533}" dt="2024-12-17T04:30:33.152" v="347"/>
          <ac:spMkLst>
            <pc:docMk/>
            <pc:sldMk cId="252620355" sldId="299"/>
            <ac:spMk id="4" creationId="{EDB2E10F-94A8-05C8-F8F7-96A17F5844B7}"/>
          </ac:spMkLst>
        </pc:spChg>
      </pc:sldChg>
      <pc:sldChg chg="modSp mod">
        <pc:chgData name="啓大 都" userId="e7e9dab73e18c7fa" providerId="LiveId" clId="{37D43FE9-548D-48CA-8AAB-049C69E90533}" dt="2024-12-17T04:41:31.411" v="606" actId="20577"/>
        <pc:sldMkLst>
          <pc:docMk/>
          <pc:sldMk cId="2222929426" sldId="300"/>
        </pc:sldMkLst>
        <pc:spChg chg="mod">
          <ac:chgData name="啓大 都" userId="e7e9dab73e18c7fa" providerId="LiveId" clId="{37D43FE9-548D-48CA-8AAB-049C69E90533}" dt="2024-12-17T04:32:55.359" v="411" actId="20577"/>
          <ac:spMkLst>
            <pc:docMk/>
            <pc:sldMk cId="2222929426" sldId="300"/>
            <ac:spMk id="2" creationId="{B31B7A89-9725-28B9-8FD1-3444DA4EA322}"/>
          </ac:spMkLst>
        </pc:spChg>
        <pc:spChg chg="mod">
          <ac:chgData name="啓大 都" userId="e7e9dab73e18c7fa" providerId="LiveId" clId="{37D43FE9-548D-48CA-8AAB-049C69E90533}" dt="2024-12-17T04:41:31.411" v="606" actId="20577"/>
          <ac:spMkLst>
            <pc:docMk/>
            <pc:sldMk cId="2222929426" sldId="300"/>
            <ac:spMk id="3" creationId="{CA80A070-77EB-D092-B765-E1292C9C1C57}"/>
          </ac:spMkLst>
        </pc:spChg>
        <pc:spChg chg="mod">
          <ac:chgData name="啓大 都" userId="e7e9dab73e18c7fa" providerId="LiveId" clId="{37D43FE9-548D-48CA-8AAB-049C69E90533}" dt="2024-12-17T04:30:33.152" v="347"/>
          <ac:spMkLst>
            <pc:docMk/>
            <pc:sldMk cId="2222929426" sldId="300"/>
            <ac:spMk id="4" creationId="{3DAFDD09-D358-B7BA-9DCA-14B56603D4A0}"/>
          </ac:spMkLst>
        </pc:spChg>
      </pc:sldChg>
      <pc:sldChg chg="modSp mod">
        <pc:chgData name="啓大 都" userId="e7e9dab73e18c7fa" providerId="LiveId" clId="{37D43FE9-548D-48CA-8AAB-049C69E90533}" dt="2024-12-17T04:41:12.177" v="605" actId="20577"/>
        <pc:sldMkLst>
          <pc:docMk/>
          <pc:sldMk cId="685121841" sldId="301"/>
        </pc:sldMkLst>
        <pc:spChg chg="mod">
          <ac:chgData name="啓大 都" userId="e7e9dab73e18c7fa" providerId="LiveId" clId="{37D43FE9-548D-48CA-8AAB-049C69E90533}" dt="2024-12-17T04:33:57.297" v="436" actId="20577"/>
          <ac:spMkLst>
            <pc:docMk/>
            <pc:sldMk cId="685121841" sldId="301"/>
            <ac:spMk id="2" creationId="{18C030C3-0D3C-BD6D-8716-EFCDA2104A98}"/>
          </ac:spMkLst>
        </pc:spChg>
        <pc:spChg chg="mod">
          <ac:chgData name="啓大 都" userId="e7e9dab73e18c7fa" providerId="LiveId" clId="{37D43FE9-548D-48CA-8AAB-049C69E90533}" dt="2024-12-17T04:41:12.177" v="605" actId="20577"/>
          <ac:spMkLst>
            <pc:docMk/>
            <pc:sldMk cId="685121841" sldId="301"/>
            <ac:spMk id="3" creationId="{72D81A6E-749D-B3BF-1213-FC2A9B7CAF6F}"/>
          </ac:spMkLst>
        </pc:spChg>
        <pc:spChg chg="mod">
          <ac:chgData name="啓大 都" userId="e7e9dab73e18c7fa" providerId="LiveId" clId="{37D43FE9-548D-48CA-8AAB-049C69E90533}" dt="2024-12-17T04:30:33.152" v="347"/>
          <ac:spMkLst>
            <pc:docMk/>
            <pc:sldMk cId="685121841" sldId="301"/>
            <ac:spMk id="4" creationId="{DB48DDD1-8DBB-2B43-35A7-7E7661991857}"/>
          </ac:spMkLst>
        </pc:spChg>
      </pc:sldChg>
      <pc:sldChg chg="modSp mod">
        <pc:chgData name="啓大 都" userId="e7e9dab73e18c7fa" providerId="LiveId" clId="{37D43FE9-548D-48CA-8AAB-049C69E90533}" dt="2024-12-17T04:51:22.653" v="725" actId="14100"/>
        <pc:sldMkLst>
          <pc:docMk/>
          <pc:sldMk cId="3439774688" sldId="302"/>
        </pc:sldMkLst>
        <pc:spChg chg="mod">
          <ac:chgData name="啓大 都" userId="e7e9dab73e18c7fa" providerId="LiveId" clId="{37D43FE9-548D-48CA-8AAB-049C69E90533}" dt="2024-12-17T04:30:33.152" v="347"/>
          <ac:spMkLst>
            <pc:docMk/>
            <pc:sldMk cId="3439774688" sldId="302"/>
            <ac:spMk id="2" creationId="{EB360AB9-D133-C4EE-8465-E2550D90250F}"/>
          </ac:spMkLst>
        </pc:spChg>
        <pc:spChg chg="mod">
          <ac:chgData name="啓大 都" userId="e7e9dab73e18c7fa" providerId="LiveId" clId="{37D43FE9-548D-48CA-8AAB-049C69E90533}" dt="2024-12-17T04:30:33.152" v="347"/>
          <ac:spMkLst>
            <pc:docMk/>
            <pc:sldMk cId="3439774688" sldId="302"/>
            <ac:spMk id="3" creationId="{E166D25D-A323-58D0-DE62-D530F5B0852D}"/>
          </ac:spMkLst>
        </pc:spChg>
        <pc:spChg chg="mod">
          <ac:chgData name="啓大 都" userId="e7e9dab73e18c7fa" providerId="LiveId" clId="{37D43FE9-548D-48CA-8AAB-049C69E90533}" dt="2024-12-17T04:51:02.425" v="711" actId="1076"/>
          <ac:spMkLst>
            <pc:docMk/>
            <pc:sldMk cId="3439774688" sldId="302"/>
            <ac:spMk id="5" creationId="{0A6C7037-1FA3-9B31-3A71-EF415C713303}"/>
          </ac:spMkLst>
        </pc:spChg>
        <pc:spChg chg="mod">
          <ac:chgData name="啓大 都" userId="e7e9dab73e18c7fa" providerId="LiveId" clId="{37D43FE9-548D-48CA-8AAB-049C69E90533}" dt="2024-12-17T04:51:22.653" v="725" actId="14100"/>
          <ac:spMkLst>
            <pc:docMk/>
            <pc:sldMk cId="3439774688" sldId="302"/>
            <ac:spMk id="55" creationId="{5EE524C1-30D3-EEB5-9397-16DA70AAFE71}"/>
          </ac:spMkLst>
        </pc:spChg>
        <pc:spChg chg="mod">
          <ac:chgData name="啓大 都" userId="e7e9dab73e18c7fa" providerId="LiveId" clId="{37D43FE9-548D-48CA-8AAB-049C69E90533}" dt="2024-12-17T04:51:16.279" v="719" actId="20577"/>
          <ac:spMkLst>
            <pc:docMk/>
            <pc:sldMk cId="3439774688" sldId="302"/>
            <ac:spMk id="65" creationId="{28F823A0-8EDB-DE98-0952-5E4D2906B3F4}"/>
          </ac:spMkLst>
        </pc:spChg>
        <pc:spChg chg="mod">
          <ac:chgData name="啓大 都" userId="e7e9dab73e18c7fa" providerId="LiveId" clId="{37D43FE9-548D-48CA-8AAB-049C69E90533}" dt="2024-12-17T04:50:48.891" v="709" actId="14100"/>
          <ac:spMkLst>
            <pc:docMk/>
            <pc:sldMk cId="3439774688" sldId="302"/>
            <ac:spMk id="71" creationId="{2469BEB4-943F-E504-6DAA-BA262D63A679}"/>
          </ac:spMkLst>
        </pc:spChg>
        <pc:grpChg chg="mod">
          <ac:chgData name="啓大 都" userId="e7e9dab73e18c7fa" providerId="LiveId" clId="{37D43FE9-548D-48CA-8AAB-049C69E90533}" dt="2024-12-17T04:50:43.440" v="708" actId="14100"/>
          <ac:grpSpMkLst>
            <pc:docMk/>
            <pc:sldMk cId="3439774688" sldId="302"/>
            <ac:grpSpMk id="48" creationId="{C5A6F34B-C0B4-D33F-6F8B-AD5820087DB0}"/>
          </ac:grpSpMkLst>
        </pc:grpChg>
        <pc:cxnChg chg="mod">
          <ac:chgData name="啓大 都" userId="e7e9dab73e18c7fa" providerId="LiveId" clId="{37D43FE9-548D-48CA-8AAB-049C69E90533}" dt="2024-12-17T04:50:56.910" v="710" actId="1076"/>
          <ac:cxnSpMkLst>
            <pc:docMk/>
            <pc:sldMk cId="3439774688" sldId="302"/>
            <ac:cxnSpMk id="4" creationId="{7D0BC253-1EE9-A0C6-8356-1FD38E524818}"/>
          </ac:cxnSpMkLst>
        </pc:cxnChg>
      </pc:sldChg>
      <pc:sldChg chg="modSp">
        <pc:chgData name="啓大 都" userId="e7e9dab73e18c7fa" providerId="LiveId" clId="{37D43FE9-548D-48CA-8AAB-049C69E90533}" dt="2024-12-17T05:02:53.548" v="946"/>
        <pc:sldMkLst>
          <pc:docMk/>
          <pc:sldMk cId="4165917031" sldId="303"/>
        </pc:sldMkLst>
        <pc:spChg chg="mod">
          <ac:chgData name="啓大 都" userId="e7e9dab73e18c7fa" providerId="LiveId" clId="{37D43FE9-548D-48CA-8AAB-049C69E90533}" dt="2024-12-17T04:30:33.152" v="347"/>
          <ac:spMkLst>
            <pc:docMk/>
            <pc:sldMk cId="4165917031" sldId="303"/>
            <ac:spMk id="2" creationId="{6186FDD4-35A6-9FC9-C01E-C6250038139D}"/>
          </ac:spMkLst>
        </pc:spChg>
        <pc:spChg chg="mod">
          <ac:chgData name="啓大 都" userId="e7e9dab73e18c7fa" providerId="LiveId" clId="{37D43FE9-548D-48CA-8AAB-049C69E90533}" dt="2024-12-17T05:02:53.548" v="946"/>
          <ac:spMkLst>
            <pc:docMk/>
            <pc:sldMk cId="4165917031" sldId="303"/>
            <ac:spMk id="3" creationId="{94399295-9832-C651-45B4-B9C6CFCB7D49}"/>
          </ac:spMkLst>
        </pc:spChg>
        <pc:spChg chg="mod">
          <ac:chgData name="啓大 都" userId="e7e9dab73e18c7fa" providerId="LiveId" clId="{37D43FE9-548D-48CA-8AAB-049C69E90533}" dt="2024-12-17T04:30:33.152" v="347"/>
          <ac:spMkLst>
            <pc:docMk/>
            <pc:sldMk cId="4165917031" sldId="303"/>
            <ac:spMk id="4" creationId="{53318A4B-AF64-825E-2CAC-FCECD967897D}"/>
          </ac:spMkLst>
        </pc:spChg>
      </pc:sldChg>
      <pc:sldChg chg="modSp mod">
        <pc:chgData name="啓大 都" userId="e7e9dab73e18c7fa" providerId="LiveId" clId="{37D43FE9-548D-48CA-8AAB-049C69E90533}" dt="2024-12-17T05:16:59.787" v="1222" actId="14100"/>
        <pc:sldMkLst>
          <pc:docMk/>
          <pc:sldMk cId="1911580655" sldId="304"/>
        </pc:sldMkLst>
        <pc:spChg chg="mod">
          <ac:chgData name="啓大 都" userId="e7e9dab73e18c7fa" providerId="LiveId" clId="{37D43FE9-548D-48CA-8AAB-049C69E90533}" dt="2024-12-17T04:30:33.152" v="347"/>
          <ac:spMkLst>
            <pc:docMk/>
            <pc:sldMk cId="1911580655" sldId="304"/>
            <ac:spMk id="2" creationId="{657546DF-62B4-82AF-76D5-129A2BE8C6C9}"/>
          </ac:spMkLst>
        </pc:spChg>
        <pc:spChg chg="mod">
          <ac:chgData name="啓大 都" userId="e7e9dab73e18c7fa" providerId="LiveId" clId="{37D43FE9-548D-48CA-8AAB-049C69E90533}" dt="2024-12-17T05:16:59.787" v="1222" actId="14100"/>
          <ac:spMkLst>
            <pc:docMk/>
            <pc:sldMk cId="1911580655" sldId="304"/>
            <ac:spMk id="3" creationId="{F5F48F7D-7096-C0DD-6353-CBD0220EA00A}"/>
          </ac:spMkLst>
        </pc:spChg>
        <pc:spChg chg="mod">
          <ac:chgData name="啓大 都" userId="e7e9dab73e18c7fa" providerId="LiveId" clId="{37D43FE9-548D-48CA-8AAB-049C69E90533}" dt="2024-12-17T04:30:33.152" v="347"/>
          <ac:spMkLst>
            <pc:docMk/>
            <pc:sldMk cId="1911580655" sldId="304"/>
            <ac:spMk id="4" creationId="{3EAB2081-D3E5-B969-48B9-226EEBC1E15D}"/>
          </ac:spMkLst>
        </pc:spChg>
      </pc:sldChg>
      <pc:sldChg chg="modSp mod">
        <pc:chgData name="啓大 都" userId="e7e9dab73e18c7fa" providerId="LiveId" clId="{37D43FE9-548D-48CA-8AAB-049C69E90533}" dt="2024-12-17T05:19:14.355" v="1260" actId="27636"/>
        <pc:sldMkLst>
          <pc:docMk/>
          <pc:sldMk cId="786927390" sldId="305"/>
        </pc:sldMkLst>
        <pc:spChg chg="mod">
          <ac:chgData name="啓大 都" userId="e7e9dab73e18c7fa" providerId="LiveId" clId="{37D43FE9-548D-48CA-8AAB-049C69E90533}" dt="2024-12-17T04:30:33.152" v="347"/>
          <ac:spMkLst>
            <pc:docMk/>
            <pc:sldMk cId="786927390" sldId="305"/>
            <ac:spMk id="2" creationId="{2451E5D8-CD8D-2827-6FBC-7B27092E763D}"/>
          </ac:spMkLst>
        </pc:spChg>
        <pc:spChg chg="mod">
          <ac:chgData name="啓大 都" userId="e7e9dab73e18c7fa" providerId="LiveId" clId="{37D43FE9-548D-48CA-8AAB-049C69E90533}" dt="2024-12-17T05:19:14.355" v="1260" actId="27636"/>
          <ac:spMkLst>
            <pc:docMk/>
            <pc:sldMk cId="786927390" sldId="305"/>
            <ac:spMk id="3" creationId="{19A1C2AF-A32B-18DF-1354-E0A65063F0D4}"/>
          </ac:spMkLst>
        </pc:spChg>
        <pc:spChg chg="mod">
          <ac:chgData name="啓大 都" userId="e7e9dab73e18c7fa" providerId="LiveId" clId="{37D43FE9-548D-48CA-8AAB-049C69E90533}" dt="2024-12-17T04:30:33.152" v="347"/>
          <ac:spMkLst>
            <pc:docMk/>
            <pc:sldMk cId="786927390" sldId="305"/>
            <ac:spMk id="4" creationId="{DF538C36-1A89-4B9E-F1A7-338203CE6F73}"/>
          </ac:spMkLst>
        </pc:spChg>
      </pc:sldChg>
      <pc:sldChg chg="modSp">
        <pc:chgData name="啓大 都" userId="e7e9dab73e18c7fa" providerId="LiveId" clId="{37D43FE9-548D-48CA-8AAB-049C69E90533}" dt="2024-12-17T05:19:29.819" v="1261" actId="255"/>
        <pc:sldMkLst>
          <pc:docMk/>
          <pc:sldMk cId="37460168" sldId="306"/>
        </pc:sldMkLst>
        <pc:spChg chg="mod">
          <ac:chgData name="啓大 都" userId="e7e9dab73e18c7fa" providerId="LiveId" clId="{37D43FE9-548D-48CA-8AAB-049C69E90533}" dt="2024-12-17T04:30:33.152" v="347"/>
          <ac:spMkLst>
            <pc:docMk/>
            <pc:sldMk cId="37460168" sldId="306"/>
            <ac:spMk id="2" creationId="{23615C0C-6B9D-9A10-52FF-4EC00A0F500B}"/>
          </ac:spMkLst>
        </pc:spChg>
        <pc:spChg chg="mod">
          <ac:chgData name="啓大 都" userId="e7e9dab73e18c7fa" providerId="LiveId" clId="{37D43FE9-548D-48CA-8AAB-049C69E90533}" dt="2024-12-17T05:19:29.819" v="1261" actId="255"/>
          <ac:spMkLst>
            <pc:docMk/>
            <pc:sldMk cId="37460168" sldId="306"/>
            <ac:spMk id="3" creationId="{5E9BBC16-F49B-AC45-5CD2-628A1C279994}"/>
          </ac:spMkLst>
        </pc:spChg>
        <pc:spChg chg="mod">
          <ac:chgData name="啓大 都" userId="e7e9dab73e18c7fa" providerId="LiveId" clId="{37D43FE9-548D-48CA-8AAB-049C69E90533}" dt="2024-12-17T04:30:33.152" v="347"/>
          <ac:spMkLst>
            <pc:docMk/>
            <pc:sldMk cId="37460168" sldId="306"/>
            <ac:spMk id="4" creationId="{63286108-F843-35B6-2058-89BE1D89D4B8}"/>
          </ac:spMkLst>
        </pc:spChg>
      </pc:sldChg>
      <pc:sldChg chg="modSp mod">
        <pc:chgData name="啓大 都" userId="e7e9dab73e18c7fa" providerId="LiveId" clId="{37D43FE9-548D-48CA-8AAB-049C69E90533}" dt="2024-12-17T05:21:07.286" v="1322" actId="20577"/>
        <pc:sldMkLst>
          <pc:docMk/>
          <pc:sldMk cId="539483937" sldId="307"/>
        </pc:sldMkLst>
        <pc:spChg chg="mod">
          <ac:chgData name="啓大 都" userId="e7e9dab73e18c7fa" providerId="LiveId" clId="{37D43FE9-548D-48CA-8AAB-049C69E90533}" dt="2024-12-17T05:21:07.286" v="1322" actId="20577"/>
          <ac:spMkLst>
            <pc:docMk/>
            <pc:sldMk cId="539483937" sldId="307"/>
            <ac:spMk id="2" creationId="{A07DFCB4-6E2A-30D8-50E9-8207865512B0}"/>
          </ac:spMkLst>
        </pc:spChg>
        <pc:spChg chg="mod">
          <ac:chgData name="啓大 都" userId="e7e9dab73e18c7fa" providerId="LiveId" clId="{37D43FE9-548D-48CA-8AAB-049C69E90533}" dt="2024-12-17T04:42:42.747" v="609" actId="14100"/>
          <ac:spMkLst>
            <pc:docMk/>
            <pc:sldMk cId="539483937" sldId="307"/>
            <ac:spMk id="3" creationId="{76E25825-1A3F-D4DD-AB40-D932DEDFAE75}"/>
          </ac:spMkLst>
        </pc:spChg>
        <pc:spChg chg="mod">
          <ac:chgData name="啓大 都" userId="e7e9dab73e18c7fa" providerId="LiveId" clId="{37D43FE9-548D-48CA-8AAB-049C69E90533}" dt="2024-12-17T04:30:33.152" v="347"/>
          <ac:spMkLst>
            <pc:docMk/>
            <pc:sldMk cId="539483937" sldId="307"/>
            <ac:spMk id="4" creationId="{D20DCC62-7B67-2C2F-F6BE-4B3C66789096}"/>
          </ac:spMkLst>
        </pc:spChg>
      </pc:sldChg>
      <pc:sldChg chg="modSp mod">
        <pc:chgData name="啓大 都" userId="e7e9dab73e18c7fa" providerId="LiveId" clId="{37D43FE9-548D-48CA-8AAB-049C69E90533}" dt="2024-12-17T05:39:53.882" v="1595" actId="1076"/>
        <pc:sldMkLst>
          <pc:docMk/>
          <pc:sldMk cId="2102170494" sldId="308"/>
        </pc:sldMkLst>
        <pc:spChg chg="mod">
          <ac:chgData name="啓大 都" userId="e7e9dab73e18c7fa" providerId="LiveId" clId="{37D43FE9-548D-48CA-8AAB-049C69E90533}" dt="2024-12-17T04:30:33.152" v="347"/>
          <ac:spMkLst>
            <pc:docMk/>
            <pc:sldMk cId="2102170494" sldId="308"/>
            <ac:spMk id="2" creationId="{C1FD513D-B5DD-0A42-FFED-3F5DF28EF2E1}"/>
          </ac:spMkLst>
        </pc:spChg>
        <pc:spChg chg="mod">
          <ac:chgData name="啓大 都" userId="e7e9dab73e18c7fa" providerId="LiveId" clId="{37D43FE9-548D-48CA-8AAB-049C69E90533}" dt="2024-12-17T05:39:53.882" v="1595" actId="1076"/>
          <ac:spMkLst>
            <pc:docMk/>
            <pc:sldMk cId="2102170494" sldId="308"/>
            <ac:spMk id="3" creationId="{FEDCA31B-A737-CCD7-0196-1BE5703272F2}"/>
          </ac:spMkLst>
        </pc:spChg>
        <pc:spChg chg="mod">
          <ac:chgData name="啓大 都" userId="e7e9dab73e18c7fa" providerId="LiveId" clId="{37D43FE9-548D-48CA-8AAB-049C69E90533}" dt="2024-12-17T04:30:33.152" v="347"/>
          <ac:spMkLst>
            <pc:docMk/>
            <pc:sldMk cId="2102170494" sldId="308"/>
            <ac:spMk id="4" creationId="{203EACF3-E187-DA35-F426-E8216473A93B}"/>
          </ac:spMkLst>
        </pc:spChg>
      </pc:sldChg>
      <pc:sldChg chg="modSp mod">
        <pc:chgData name="啓大 都" userId="e7e9dab73e18c7fa" providerId="LiveId" clId="{37D43FE9-548D-48CA-8AAB-049C69E90533}" dt="2024-12-17T05:54:58.295" v="2060" actId="27636"/>
        <pc:sldMkLst>
          <pc:docMk/>
          <pc:sldMk cId="3380092748" sldId="309"/>
        </pc:sldMkLst>
        <pc:spChg chg="mod">
          <ac:chgData name="啓大 都" userId="e7e9dab73e18c7fa" providerId="LiveId" clId="{37D43FE9-548D-48CA-8AAB-049C69E90533}" dt="2024-12-17T04:30:33.152" v="347"/>
          <ac:spMkLst>
            <pc:docMk/>
            <pc:sldMk cId="3380092748" sldId="309"/>
            <ac:spMk id="2" creationId="{C68C640D-3ED0-E2D5-23CE-95A3C940A54B}"/>
          </ac:spMkLst>
        </pc:spChg>
        <pc:spChg chg="mod">
          <ac:chgData name="啓大 都" userId="e7e9dab73e18c7fa" providerId="LiveId" clId="{37D43FE9-548D-48CA-8AAB-049C69E90533}" dt="2024-12-17T05:54:58.295" v="2060" actId="27636"/>
          <ac:spMkLst>
            <pc:docMk/>
            <pc:sldMk cId="3380092748" sldId="309"/>
            <ac:spMk id="3" creationId="{61ECDFE4-8404-A145-EC23-50A22651FF5B}"/>
          </ac:spMkLst>
        </pc:spChg>
        <pc:spChg chg="mod">
          <ac:chgData name="啓大 都" userId="e7e9dab73e18c7fa" providerId="LiveId" clId="{37D43FE9-548D-48CA-8AAB-049C69E90533}" dt="2024-12-17T04:30:33.152" v="347"/>
          <ac:spMkLst>
            <pc:docMk/>
            <pc:sldMk cId="3380092748" sldId="309"/>
            <ac:spMk id="4" creationId="{142FCCC4-E110-DE53-CB50-446745DEF322}"/>
          </ac:spMkLst>
        </pc:spChg>
      </pc:sldChg>
      <pc:sldChg chg="modSp mod">
        <pc:chgData name="啓大 都" userId="e7e9dab73e18c7fa" providerId="LiveId" clId="{37D43FE9-548D-48CA-8AAB-049C69E90533}" dt="2024-12-17T04:52:10.271" v="734" actId="20577"/>
        <pc:sldMkLst>
          <pc:docMk/>
          <pc:sldMk cId="1203036166" sldId="310"/>
        </pc:sldMkLst>
        <pc:spChg chg="mod">
          <ac:chgData name="啓大 都" userId="e7e9dab73e18c7fa" providerId="LiveId" clId="{37D43FE9-548D-48CA-8AAB-049C69E90533}" dt="2024-12-17T04:30:33.152" v="347"/>
          <ac:spMkLst>
            <pc:docMk/>
            <pc:sldMk cId="1203036166" sldId="310"/>
            <ac:spMk id="2" creationId="{22CCADA6-9822-DD85-3406-D3D20A381D9A}"/>
          </ac:spMkLst>
        </pc:spChg>
        <pc:spChg chg="mod">
          <ac:chgData name="啓大 都" userId="e7e9dab73e18c7fa" providerId="LiveId" clId="{37D43FE9-548D-48CA-8AAB-049C69E90533}" dt="2024-12-17T04:52:10.271" v="734" actId="20577"/>
          <ac:spMkLst>
            <pc:docMk/>
            <pc:sldMk cId="1203036166" sldId="310"/>
            <ac:spMk id="3" creationId="{98565DA9-ABF2-8DEE-DE38-A501F9272BA6}"/>
          </ac:spMkLst>
        </pc:spChg>
        <pc:spChg chg="mod">
          <ac:chgData name="啓大 都" userId="e7e9dab73e18c7fa" providerId="LiveId" clId="{37D43FE9-548D-48CA-8AAB-049C69E90533}" dt="2024-12-17T04:30:33.152" v="347"/>
          <ac:spMkLst>
            <pc:docMk/>
            <pc:sldMk cId="1203036166" sldId="310"/>
            <ac:spMk id="4" creationId="{4EF2F6CF-4B35-64D3-8130-25803E8720C9}"/>
          </ac:spMkLst>
        </pc:spChg>
      </pc:sldChg>
      <pc:sldChg chg="modSp new mod ord">
        <pc:chgData name="啓大 都" userId="e7e9dab73e18c7fa" providerId="LiveId" clId="{37D43FE9-548D-48CA-8AAB-049C69E90533}" dt="2024-12-17T04:32:00.433" v="372" actId="27636"/>
        <pc:sldMkLst>
          <pc:docMk/>
          <pc:sldMk cId="3335260894" sldId="311"/>
        </pc:sldMkLst>
        <pc:spChg chg="mod">
          <ac:chgData name="啓大 都" userId="e7e9dab73e18c7fa" providerId="LiveId" clId="{37D43FE9-548D-48CA-8AAB-049C69E90533}" dt="2024-12-17T04:30:33.152" v="347"/>
          <ac:spMkLst>
            <pc:docMk/>
            <pc:sldMk cId="3335260894" sldId="311"/>
            <ac:spMk id="2" creationId="{DC802A42-4718-3484-510D-3483C11D6898}"/>
          </ac:spMkLst>
        </pc:spChg>
        <pc:spChg chg="mod">
          <ac:chgData name="啓大 都" userId="e7e9dab73e18c7fa" providerId="LiveId" clId="{37D43FE9-548D-48CA-8AAB-049C69E90533}" dt="2024-12-17T04:32:00.433" v="372" actId="27636"/>
          <ac:spMkLst>
            <pc:docMk/>
            <pc:sldMk cId="3335260894" sldId="311"/>
            <ac:spMk id="3" creationId="{B0024D85-6E93-1E13-0C10-2D4BDD81B5EB}"/>
          </ac:spMkLst>
        </pc:spChg>
        <pc:spChg chg="mod">
          <ac:chgData name="啓大 都" userId="e7e9dab73e18c7fa" providerId="LiveId" clId="{37D43FE9-548D-48CA-8AAB-049C69E90533}" dt="2024-12-17T04:30:33.152" v="347"/>
          <ac:spMkLst>
            <pc:docMk/>
            <pc:sldMk cId="3335260894" sldId="311"/>
            <ac:spMk id="4" creationId="{84596D47-E7D9-243A-AE46-790EFD7D5525}"/>
          </ac:spMkLst>
        </pc:spChg>
      </pc:sldChg>
      <pc:sldChg chg="modSp new mod">
        <pc:chgData name="啓大 都" userId="e7e9dab73e18c7fa" providerId="LiveId" clId="{37D43FE9-548D-48CA-8AAB-049C69E90533}" dt="2024-12-17T04:40:35.783" v="586" actId="20577"/>
        <pc:sldMkLst>
          <pc:docMk/>
          <pc:sldMk cId="567059051" sldId="312"/>
        </pc:sldMkLst>
        <pc:spChg chg="mod">
          <ac:chgData name="啓大 都" userId="e7e9dab73e18c7fa" providerId="LiveId" clId="{37D43FE9-548D-48CA-8AAB-049C69E90533}" dt="2024-12-17T04:38:08.386" v="560" actId="20577"/>
          <ac:spMkLst>
            <pc:docMk/>
            <pc:sldMk cId="567059051" sldId="312"/>
            <ac:spMk id="2" creationId="{B0D108D2-22C1-9E66-D319-23ED8959A2D6}"/>
          </ac:spMkLst>
        </pc:spChg>
        <pc:spChg chg="mod">
          <ac:chgData name="啓大 都" userId="e7e9dab73e18c7fa" providerId="LiveId" clId="{37D43FE9-548D-48CA-8AAB-049C69E90533}" dt="2024-12-17T04:40:35.783" v="586" actId="20577"/>
          <ac:spMkLst>
            <pc:docMk/>
            <pc:sldMk cId="567059051" sldId="312"/>
            <ac:spMk id="3" creationId="{AB44BCD9-B346-931C-711E-E13A33981E8F}"/>
          </ac:spMkLst>
        </pc:spChg>
      </pc:sldChg>
      <pc:sldChg chg="modSp add mod ord">
        <pc:chgData name="啓大 都" userId="e7e9dab73e18c7fa" providerId="LiveId" clId="{37D43FE9-548D-48CA-8AAB-049C69E90533}" dt="2024-12-17T05:20:07.121" v="1267" actId="20577"/>
        <pc:sldMkLst>
          <pc:docMk/>
          <pc:sldMk cId="1361595295" sldId="313"/>
        </pc:sldMkLst>
        <pc:spChg chg="mod">
          <ac:chgData name="啓大 都" userId="e7e9dab73e18c7fa" providerId="LiveId" clId="{37D43FE9-548D-48CA-8AAB-049C69E90533}" dt="2024-12-17T05:20:07.121" v="1267" actId="20577"/>
          <ac:spMkLst>
            <pc:docMk/>
            <pc:sldMk cId="1361595295" sldId="313"/>
            <ac:spMk id="2" creationId="{FB116C6C-D704-DC04-7E2B-BCF224C272E7}"/>
          </ac:spMkLst>
        </pc:spChg>
      </pc:sldChg>
      <pc:sldChg chg="modSp add mod ord">
        <pc:chgData name="啓大 都" userId="e7e9dab73e18c7fa" providerId="LiveId" clId="{37D43FE9-548D-48CA-8AAB-049C69E90533}" dt="2024-12-17T05:20:26.682" v="1272" actId="20577"/>
        <pc:sldMkLst>
          <pc:docMk/>
          <pc:sldMk cId="338967051" sldId="314"/>
        </pc:sldMkLst>
        <pc:spChg chg="mod">
          <ac:chgData name="啓大 都" userId="e7e9dab73e18c7fa" providerId="LiveId" clId="{37D43FE9-548D-48CA-8AAB-049C69E90533}" dt="2024-12-17T05:20:26.682" v="1272" actId="20577"/>
          <ac:spMkLst>
            <pc:docMk/>
            <pc:sldMk cId="338967051" sldId="314"/>
            <ac:spMk id="2" creationId="{95C9F458-88D0-4F86-22F3-E2CFC3D3212F}"/>
          </ac:spMkLst>
        </pc:spChg>
      </pc:sldChg>
      <pc:sldChg chg="modSp add mod ord">
        <pc:chgData name="啓大 都" userId="e7e9dab73e18c7fa" providerId="LiveId" clId="{37D43FE9-548D-48CA-8AAB-049C69E90533}" dt="2024-12-17T05:20:54.007" v="1307" actId="20577"/>
        <pc:sldMkLst>
          <pc:docMk/>
          <pc:sldMk cId="945073021" sldId="315"/>
        </pc:sldMkLst>
        <pc:spChg chg="mod">
          <ac:chgData name="啓大 都" userId="e7e9dab73e18c7fa" providerId="LiveId" clId="{37D43FE9-548D-48CA-8AAB-049C69E90533}" dt="2024-12-17T05:20:54.007" v="1307" actId="20577"/>
          <ac:spMkLst>
            <pc:docMk/>
            <pc:sldMk cId="945073021" sldId="315"/>
            <ac:spMk id="2" creationId="{079F9B02-B9AF-7F71-DB10-0231A004A1C5}"/>
          </ac:spMkLst>
        </pc:spChg>
      </pc:sldChg>
      <pc:sldChg chg="modSp add mod ord">
        <pc:chgData name="啓大 都" userId="e7e9dab73e18c7fa" providerId="LiveId" clId="{37D43FE9-548D-48CA-8AAB-049C69E90533}" dt="2024-12-17T05:29:05.883" v="1380" actId="20577"/>
        <pc:sldMkLst>
          <pc:docMk/>
          <pc:sldMk cId="2253350462" sldId="316"/>
        </pc:sldMkLst>
        <pc:spChg chg="mod">
          <ac:chgData name="啓大 都" userId="e7e9dab73e18c7fa" providerId="LiveId" clId="{37D43FE9-548D-48CA-8AAB-049C69E90533}" dt="2024-12-17T05:29:05.883" v="1380" actId="20577"/>
          <ac:spMkLst>
            <pc:docMk/>
            <pc:sldMk cId="2253350462" sldId="316"/>
            <ac:spMk id="2" creationId="{05401FB6-8274-F256-F827-FEEC88F5A8EE}"/>
          </ac:spMkLst>
        </pc:spChg>
      </pc:sldChg>
      <pc:sldChg chg="add del">
        <pc:chgData name="啓大 都" userId="e7e9dab73e18c7fa" providerId="LiveId" clId="{37D43FE9-548D-48CA-8AAB-049C69E90533}" dt="2024-12-17T05:51:59.023" v="2024"/>
        <pc:sldMkLst>
          <pc:docMk/>
          <pc:sldMk cId="2745572492" sldId="31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dirty="0"/>
              <a:t>カバードコールを用いた場合の損益</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保有株式(値上がり益＋配当金）</c:v>
                </c:pt>
              </c:strCache>
            </c:strRef>
          </c:tx>
          <c:spPr>
            <a:solidFill>
              <a:schemeClr val="accent1"/>
            </a:solidFill>
            <a:ln>
              <a:noFill/>
            </a:ln>
            <a:effectLst/>
          </c:spPr>
          <c:invertIfNegative val="0"/>
          <c:cat>
            <c:strRef>
              <c:f>Sheet1!$A$2:$A$4</c:f>
              <c:strCache>
                <c:ptCount val="3"/>
                <c:pt idx="0">
                  <c:v>行使価格＞市場価格（株価も上昇）</c:v>
                </c:pt>
                <c:pt idx="1">
                  <c:v>行使価格＞市場価格（株価は下落）</c:v>
                </c:pt>
                <c:pt idx="2">
                  <c:v>行使価格＜市場価格（株価は上昇）</c:v>
                </c:pt>
              </c:strCache>
            </c:strRef>
          </c:cat>
          <c:val>
            <c:numRef>
              <c:f>Sheet1!$B$2:$B$4</c:f>
              <c:numCache>
                <c:formatCode>#,##0</c:formatCode>
                <c:ptCount val="3"/>
                <c:pt idx="0">
                  <c:v>500</c:v>
                </c:pt>
                <c:pt idx="1">
                  <c:v>-500</c:v>
                </c:pt>
                <c:pt idx="2">
                  <c:v>1000</c:v>
                </c:pt>
              </c:numCache>
            </c:numRef>
          </c:val>
          <c:extLst>
            <c:ext xmlns:c16="http://schemas.microsoft.com/office/drawing/2014/chart" uri="{C3380CC4-5D6E-409C-BE32-E72D297353CC}">
              <c16:uniqueId val="{00000000-4E13-4C90-A062-F21F7C17B0B1}"/>
            </c:ext>
          </c:extLst>
        </c:ser>
        <c:ser>
          <c:idx val="1"/>
          <c:order val="1"/>
          <c:tx>
            <c:strRef>
              <c:f>Sheet1!$C$1</c:f>
              <c:strCache>
                <c:ptCount val="1"/>
                <c:pt idx="0">
                  <c:v>コールオプションの売り（オプションプレミアム）</c:v>
                </c:pt>
              </c:strCache>
            </c:strRef>
          </c:tx>
          <c:spPr>
            <a:solidFill>
              <a:schemeClr val="accent2"/>
            </a:solidFill>
            <a:ln>
              <a:noFill/>
            </a:ln>
            <a:effectLst/>
          </c:spPr>
          <c:invertIfNegative val="0"/>
          <c:cat>
            <c:strRef>
              <c:f>Sheet1!$A$2:$A$4</c:f>
              <c:strCache>
                <c:ptCount val="3"/>
                <c:pt idx="0">
                  <c:v>行使価格＞市場価格（株価も上昇）</c:v>
                </c:pt>
                <c:pt idx="1">
                  <c:v>行使価格＞市場価格（株価は下落）</c:v>
                </c:pt>
                <c:pt idx="2">
                  <c:v>行使価格＜市場価格（株価は上昇）</c:v>
                </c:pt>
              </c:strCache>
            </c:strRef>
          </c:cat>
          <c:val>
            <c:numRef>
              <c:f>Sheet1!$C$2:$C$4</c:f>
              <c:numCache>
                <c:formatCode>General</c:formatCode>
                <c:ptCount val="3"/>
                <c:pt idx="0">
                  <c:v>200</c:v>
                </c:pt>
                <c:pt idx="1">
                  <c:v>200</c:v>
                </c:pt>
                <c:pt idx="2">
                  <c:v>200</c:v>
                </c:pt>
              </c:numCache>
            </c:numRef>
          </c:val>
          <c:extLst>
            <c:ext xmlns:c16="http://schemas.microsoft.com/office/drawing/2014/chart" uri="{C3380CC4-5D6E-409C-BE32-E72D297353CC}">
              <c16:uniqueId val="{00000001-4E13-4C90-A062-F21F7C17B0B1}"/>
            </c:ext>
          </c:extLst>
        </c:ser>
        <c:ser>
          <c:idx val="2"/>
          <c:order val="2"/>
          <c:tx>
            <c:strRef>
              <c:f>Sheet1!$D$1</c:f>
              <c:strCache>
                <c:ptCount val="1"/>
                <c:pt idx="0">
                  <c:v>カバードコール戦略（値上がり益＋配当金＋オプションプレミアム）</c:v>
                </c:pt>
              </c:strCache>
            </c:strRef>
          </c:tx>
          <c:spPr>
            <a:solidFill>
              <a:schemeClr val="accent3"/>
            </a:solidFill>
            <a:ln>
              <a:noFill/>
            </a:ln>
            <a:effectLst/>
          </c:spPr>
          <c:invertIfNegative val="0"/>
          <c:cat>
            <c:strRef>
              <c:f>Sheet1!$A$2:$A$4</c:f>
              <c:strCache>
                <c:ptCount val="3"/>
                <c:pt idx="0">
                  <c:v>行使価格＞市場価格（株価も上昇）</c:v>
                </c:pt>
                <c:pt idx="1">
                  <c:v>行使価格＞市場価格（株価は下落）</c:v>
                </c:pt>
                <c:pt idx="2">
                  <c:v>行使価格＜市場価格（株価は上昇）</c:v>
                </c:pt>
              </c:strCache>
            </c:strRef>
          </c:cat>
          <c:val>
            <c:numRef>
              <c:f>Sheet1!$D$2:$D$4</c:f>
              <c:numCache>
                <c:formatCode>General</c:formatCode>
                <c:ptCount val="3"/>
                <c:pt idx="0" formatCode="#,##0">
                  <c:v>700</c:v>
                </c:pt>
                <c:pt idx="1">
                  <c:v>-300</c:v>
                </c:pt>
                <c:pt idx="2">
                  <c:v>700</c:v>
                </c:pt>
              </c:numCache>
            </c:numRef>
          </c:val>
          <c:extLst>
            <c:ext xmlns:c16="http://schemas.microsoft.com/office/drawing/2014/chart" uri="{C3380CC4-5D6E-409C-BE32-E72D297353CC}">
              <c16:uniqueId val="{00000002-4E13-4C90-A062-F21F7C17B0B1}"/>
            </c:ext>
          </c:extLst>
        </c:ser>
        <c:dLbls>
          <c:showLegendKey val="0"/>
          <c:showVal val="0"/>
          <c:showCatName val="0"/>
          <c:showSerName val="0"/>
          <c:showPercent val="0"/>
          <c:showBubbleSize val="0"/>
        </c:dLbls>
        <c:gapWidth val="219"/>
        <c:overlap val="-27"/>
        <c:axId val="1364775279"/>
        <c:axId val="1364776239"/>
      </c:barChart>
      <c:catAx>
        <c:axId val="1364775279"/>
        <c:scaling>
          <c:orientation val="minMax"/>
        </c:scaling>
        <c:delete val="0"/>
        <c:axPos val="b"/>
        <c:title>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364776239"/>
        <c:crosses val="autoZero"/>
        <c:auto val="1"/>
        <c:lblAlgn val="ctr"/>
        <c:lblOffset val="100"/>
        <c:noMultiLvlLbl val="0"/>
      </c:catAx>
      <c:valAx>
        <c:axId val="13647762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1330" b="0" i="0" u="none" strike="noStrike" kern="1200" baseline="0">
                    <a:solidFill>
                      <a:schemeClr val="tx1">
                        <a:lumMod val="65000"/>
                        <a:lumOff val="35000"/>
                      </a:schemeClr>
                    </a:solidFill>
                    <a:latin typeface="+mn-lt"/>
                    <a:ea typeface="+mn-ea"/>
                    <a:cs typeface="+mn-cs"/>
                  </a:defRPr>
                </a:pPr>
                <a:r>
                  <a:rPr lang="ja-JP" altLang="en-US" dirty="0"/>
                  <a:t>損益</a:t>
                </a:r>
              </a:p>
            </c:rich>
          </c:tx>
          <c:overlay val="0"/>
          <c:spPr>
            <a:noFill/>
            <a:ln>
              <a:noFill/>
            </a:ln>
            <a:effectLst/>
          </c:spPr>
          <c:txPr>
            <a:bodyPr rot="0" spcFirstLastPara="1" vertOverflow="ellipsis" vert="eaVert"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ja-JP"/>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364775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dirty="0"/>
              <a:t>半年後の総資産額</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Sheet1!$B$1</c:f>
              <c:strCache>
                <c:ptCount val="1"/>
                <c:pt idx="0">
                  <c:v>株式ポートフォリオ</c:v>
                </c:pt>
              </c:strCache>
            </c:strRef>
          </c:tx>
          <c:spPr>
            <a:ln w="28575" cap="rnd">
              <a:solidFill>
                <a:schemeClr val="accent1"/>
              </a:solidFill>
              <a:prstDash val="sysDash"/>
              <a:round/>
            </a:ln>
            <a:effectLst/>
          </c:spPr>
          <c:marker>
            <c:symbol val="none"/>
          </c:marker>
          <c:cat>
            <c:numRef>
              <c:f>Sheet1!$A$2:$A$8</c:f>
              <c:numCache>
                <c:formatCode>#,##0</c:formatCode>
                <c:ptCount val="7"/>
                <c:pt idx="0">
                  <c:v>18000</c:v>
                </c:pt>
                <c:pt idx="1">
                  <c:v>19000</c:v>
                </c:pt>
                <c:pt idx="2">
                  <c:v>20000</c:v>
                </c:pt>
                <c:pt idx="3">
                  <c:v>21000</c:v>
                </c:pt>
                <c:pt idx="4">
                  <c:v>22000</c:v>
                </c:pt>
                <c:pt idx="5">
                  <c:v>23000</c:v>
                </c:pt>
                <c:pt idx="6">
                  <c:v>24000</c:v>
                </c:pt>
              </c:numCache>
            </c:numRef>
          </c:cat>
          <c:val>
            <c:numRef>
              <c:f>Sheet1!$B$2:$B$8</c:f>
              <c:numCache>
                <c:formatCode>#,##0</c:formatCode>
                <c:ptCount val="7"/>
                <c:pt idx="0">
                  <c:v>4500</c:v>
                </c:pt>
                <c:pt idx="1">
                  <c:v>4750</c:v>
                </c:pt>
                <c:pt idx="2">
                  <c:v>5000</c:v>
                </c:pt>
                <c:pt idx="3">
                  <c:v>5250</c:v>
                </c:pt>
                <c:pt idx="4">
                  <c:v>5500</c:v>
                </c:pt>
                <c:pt idx="5">
                  <c:v>5750</c:v>
                </c:pt>
                <c:pt idx="6">
                  <c:v>6000</c:v>
                </c:pt>
              </c:numCache>
            </c:numRef>
          </c:val>
          <c:smooth val="0"/>
          <c:extLst>
            <c:ext xmlns:c16="http://schemas.microsoft.com/office/drawing/2014/chart" uri="{C3380CC4-5D6E-409C-BE32-E72D297353CC}">
              <c16:uniqueId val="{00000000-1E2C-436A-8B8F-1D3A15FE3F34}"/>
            </c:ext>
          </c:extLst>
        </c:ser>
        <c:ser>
          <c:idx val="1"/>
          <c:order val="1"/>
          <c:tx>
            <c:strRef>
              <c:f>Sheet1!$C$1</c:f>
              <c:strCache>
                <c:ptCount val="1"/>
                <c:pt idx="0">
                  <c:v>カバードコール</c:v>
                </c:pt>
              </c:strCache>
            </c:strRef>
          </c:tx>
          <c:spPr>
            <a:ln w="28575" cap="rnd">
              <a:solidFill>
                <a:schemeClr val="accent2"/>
              </a:solidFill>
              <a:round/>
            </a:ln>
            <a:effectLst/>
          </c:spPr>
          <c:marker>
            <c:symbol val="none"/>
          </c:marker>
          <c:cat>
            <c:numRef>
              <c:f>Sheet1!$A$2:$A$8</c:f>
              <c:numCache>
                <c:formatCode>#,##0</c:formatCode>
                <c:ptCount val="7"/>
                <c:pt idx="0">
                  <c:v>18000</c:v>
                </c:pt>
                <c:pt idx="1">
                  <c:v>19000</c:v>
                </c:pt>
                <c:pt idx="2">
                  <c:v>20000</c:v>
                </c:pt>
                <c:pt idx="3">
                  <c:v>21000</c:v>
                </c:pt>
                <c:pt idx="4">
                  <c:v>22000</c:v>
                </c:pt>
                <c:pt idx="5">
                  <c:v>23000</c:v>
                </c:pt>
                <c:pt idx="6">
                  <c:v>24000</c:v>
                </c:pt>
              </c:numCache>
            </c:numRef>
          </c:cat>
          <c:val>
            <c:numRef>
              <c:f>Sheet1!$C$2:$C$8</c:f>
              <c:numCache>
                <c:formatCode>#,##0</c:formatCode>
                <c:ptCount val="7"/>
                <c:pt idx="0">
                  <c:v>4646</c:v>
                </c:pt>
                <c:pt idx="1">
                  <c:v>4896</c:v>
                </c:pt>
                <c:pt idx="2">
                  <c:v>5146</c:v>
                </c:pt>
                <c:pt idx="3">
                  <c:v>5396</c:v>
                </c:pt>
                <c:pt idx="4">
                  <c:v>5396</c:v>
                </c:pt>
                <c:pt idx="5">
                  <c:v>5396</c:v>
                </c:pt>
                <c:pt idx="6">
                  <c:v>5396</c:v>
                </c:pt>
              </c:numCache>
            </c:numRef>
          </c:val>
          <c:smooth val="0"/>
          <c:extLst>
            <c:ext xmlns:c16="http://schemas.microsoft.com/office/drawing/2014/chart" uri="{C3380CC4-5D6E-409C-BE32-E72D297353CC}">
              <c16:uniqueId val="{00000001-1E2C-436A-8B8F-1D3A15FE3F34}"/>
            </c:ext>
          </c:extLst>
        </c:ser>
        <c:dLbls>
          <c:showLegendKey val="0"/>
          <c:showVal val="0"/>
          <c:showCatName val="0"/>
          <c:showSerName val="0"/>
          <c:showPercent val="0"/>
          <c:showBubbleSize val="0"/>
        </c:dLbls>
        <c:smooth val="0"/>
        <c:axId val="896829759"/>
        <c:axId val="896828319"/>
      </c:lineChart>
      <c:catAx>
        <c:axId val="89682975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ja-JP" altLang="en-US" dirty="0"/>
                  <a:t>日経平均（円）</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ja-JP"/>
            </a:p>
          </c:txPr>
        </c:title>
        <c:numFmt formatCode="#,##0" sourceLinked="1"/>
        <c:majorTickMark val="in"/>
        <c:minorTickMark val="in"/>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96828319"/>
        <c:crosses val="autoZero"/>
        <c:auto val="1"/>
        <c:lblAlgn val="ctr"/>
        <c:lblOffset val="100"/>
        <c:noMultiLvlLbl val="0"/>
      </c:catAx>
      <c:valAx>
        <c:axId val="896828319"/>
        <c:scaling>
          <c:orientation val="minMax"/>
          <c:max val="6000"/>
          <c:min val="45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1330" b="0" i="0" u="none" strike="noStrike" kern="1200" baseline="0">
                    <a:solidFill>
                      <a:schemeClr val="tx1">
                        <a:lumMod val="65000"/>
                        <a:lumOff val="35000"/>
                      </a:schemeClr>
                    </a:solidFill>
                    <a:latin typeface="+mn-lt"/>
                    <a:ea typeface="+mn-ea"/>
                    <a:cs typeface="+mn-cs"/>
                  </a:defRPr>
                </a:pPr>
                <a:r>
                  <a:rPr lang="ja-JP" altLang="en-US" dirty="0"/>
                  <a:t>総資産額（百万円）</a:t>
                </a:r>
              </a:p>
            </c:rich>
          </c:tx>
          <c:overlay val="0"/>
          <c:spPr>
            <a:noFill/>
            <a:ln>
              <a:noFill/>
            </a:ln>
            <a:effectLst/>
          </c:spPr>
          <c:txPr>
            <a:bodyPr rot="0" spcFirstLastPara="1" vertOverflow="ellipsis" vert="eaVert"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ja-JP"/>
            </a:p>
          </c:txPr>
        </c:title>
        <c:numFmt formatCode="#,##0_);[Red]\(#,##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96829759"/>
        <c:crossesAt val="1"/>
        <c:crossBetween val="midCat"/>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77C0EA9-7330-6FAE-7C3F-524DF14757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A05C8C45-AD79-EBF7-250E-668BB7A67F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32348-6134-442B-89F1-DF0BF4E05FA1}" type="datetimeFigureOut">
              <a:rPr kumimoji="1" lang="ja-JP" altLang="en-US" smtClean="0"/>
              <a:t>2024/12/17</a:t>
            </a:fld>
            <a:endParaRPr kumimoji="1" lang="ja-JP" altLang="en-US"/>
          </a:p>
        </p:txBody>
      </p:sp>
      <p:sp>
        <p:nvSpPr>
          <p:cNvPr id="4" name="フッター プレースホルダー 3">
            <a:extLst>
              <a:ext uri="{FF2B5EF4-FFF2-40B4-BE49-F238E27FC236}">
                <a16:creationId xmlns:a16="http://schemas.microsoft.com/office/drawing/2014/main" id="{FAC81C31-A018-B202-7A77-5DAD76FBA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0B853541-60EF-BA90-4BAC-277040538B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5DBDB3-4CAA-4EA3-B67E-2A3A04390FEF}" type="slidenum">
              <a:rPr kumimoji="1" lang="ja-JP" altLang="en-US" smtClean="0"/>
              <a:t>‹#›</a:t>
            </a:fld>
            <a:endParaRPr kumimoji="1" lang="ja-JP" altLang="en-US"/>
          </a:p>
        </p:txBody>
      </p:sp>
    </p:spTree>
    <p:extLst>
      <p:ext uri="{BB962C8B-B14F-4D97-AF65-F5344CB8AC3E}">
        <p14:creationId xmlns:p14="http://schemas.microsoft.com/office/powerpoint/2010/main" val="344661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E3137E-6C5B-4C39-947A-A08D8FA288DD}" type="datetimeFigureOut">
              <a:rPr kumimoji="1" lang="ja-JP" altLang="en-US" smtClean="0"/>
              <a:t>2024/12/17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23834C-FDE0-4832-8868-22A20077ED81}" type="slidenum">
              <a:rPr kumimoji="1" lang="ja-JP" altLang="en-US" smtClean="0"/>
              <a:t>‹#›</a:t>
            </a:fld>
            <a:endParaRPr kumimoji="1" lang="ja-JP" altLang="en-US"/>
          </a:p>
        </p:txBody>
      </p:sp>
    </p:spTree>
    <p:extLst>
      <p:ext uri="{BB962C8B-B14F-4D97-AF65-F5344CB8AC3E}">
        <p14:creationId xmlns:p14="http://schemas.microsoft.com/office/powerpoint/2010/main" val="18244492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ifinance.ne.jp/glossary/investment/inv027.html" TargetMode="External"/><Relationship Id="rId3" Type="http://schemas.openxmlformats.org/officeDocument/2006/relationships/hyperlink" Target="https://www.ifinance.ne.jp/glossary/derivatives/der010.html" TargetMode="External"/><Relationship Id="rId7" Type="http://schemas.openxmlformats.org/officeDocument/2006/relationships/hyperlink" Target="https://www.ifinance.ne.jp/glossary/derivatives/der053.html"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ifinance.ne.jp/glossary/derivatives/der058.html" TargetMode="External"/><Relationship Id="rId5" Type="http://schemas.openxmlformats.org/officeDocument/2006/relationships/hyperlink" Target="https://www.ifinance.ne.jp/glossary/derivatives/der059.html" TargetMode="External"/><Relationship Id="rId4" Type="http://schemas.openxmlformats.org/officeDocument/2006/relationships/hyperlink" Target="https://www.ifinance.ne.jp/glossary/derivatives/der029.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i="0" dirty="0">
                <a:solidFill>
                  <a:srgbClr val="000000"/>
                </a:solidFill>
                <a:effectLst/>
                <a:latin typeface="メイリオ" panose="020B0604030504040204" pitchFamily="50" charset="-128"/>
                <a:ea typeface="メイリオ" panose="020B0604030504040204" pitchFamily="50" charset="-128"/>
              </a:rPr>
              <a:t>プット・コール・パリティ</a:t>
            </a:r>
            <a:r>
              <a:rPr lang="ja-JP" altLang="en-US" b="0" i="0" dirty="0">
                <a:solidFill>
                  <a:srgbClr val="000000"/>
                </a:solidFill>
                <a:effectLst/>
                <a:latin typeface="メイリオ" panose="020B0604030504040204" pitchFamily="50" charset="-128"/>
                <a:ea typeface="メイリオ" panose="020B0604030504040204" pitchFamily="50" charset="-128"/>
              </a:rPr>
              <a:t>（</a:t>
            </a:r>
            <a:r>
              <a:rPr lang="en-US" altLang="ja-JP" b="0" i="0" dirty="0">
                <a:solidFill>
                  <a:srgbClr val="000000"/>
                </a:solidFill>
                <a:effectLst/>
                <a:latin typeface="メイリオ" panose="020B0604030504040204" pitchFamily="50" charset="-128"/>
                <a:ea typeface="メイリオ" panose="020B0604030504040204" pitchFamily="50" charset="-128"/>
              </a:rPr>
              <a:t>Put-call parity</a:t>
            </a:r>
            <a:r>
              <a:rPr lang="ja-JP" altLang="en-US" b="0" i="0" dirty="0">
                <a:solidFill>
                  <a:srgbClr val="000000"/>
                </a:solidFill>
                <a:effectLst/>
                <a:latin typeface="メイリオ" panose="020B0604030504040204" pitchFamily="50" charset="-128"/>
                <a:ea typeface="メイリオ" panose="020B0604030504040204" pitchFamily="50" charset="-128"/>
              </a:rPr>
              <a:t>）は、同一クラス（同一の原資産・満期・行使価格）の</a:t>
            </a:r>
            <a:r>
              <a:rPr lang="ja-JP" altLang="en-US" b="0" i="0" dirty="0">
                <a:solidFill>
                  <a:srgbClr val="0000FF"/>
                </a:solidFill>
                <a:effectLst/>
                <a:latin typeface="メイリオ" panose="020B0604030504040204" pitchFamily="50" charset="-128"/>
                <a:ea typeface="メイリオ" panose="020B0604030504040204" pitchFamily="50" charset="-128"/>
                <a:hlinkClick r:id="rId3"/>
              </a:rPr>
              <a:t>ヨーロピアンタイプ</a:t>
            </a:r>
            <a:r>
              <a:rPr lang="ja-JP" altLang="en-US" b="0" i="0" dirty="0">
                <a:solidFill>
                  <a:srgbClr val="000000"/>
                </a:solidFill>
                <a:effectLst/>
                <a:latin typeface="メイリオ" panose="020B0604030504040204" pitchFamily="50" charset="-128"/>
                <a:ea typeface="メイリオ" panose="020B0604030504040204" pitchFamily="50" charset="-128"/>
              </a:rPr>
              <a:t>のプットオプションとコールオプションの</a:t>
            </a:r>
            <a:r>
              <a:rPr lang="ja-JP" altLang="en-US" b="0" i="0" dirty="0">
                <a:solidFill>
                  <a:srgbClr val="0000FF"/>
                </a:solidFill>
                <a:effectLst/>
                <a:latin typeface="メイリオ" panose="020B0604030504040204" pitchFamily="50" charset="-128"/>
                <a:ea typeface="メイリオ" panose="020B0604030504040204" pitchFamily="50" charset="-128"/>
                <a:hlinkClick r:id="rId4"/>
              </a:rPr>
              <a:t>プレミアム</a:t>
            </a:r>
            <a:r>
              <a:rPr lang="ja-JP" altLang="en-US" b="0" i="0" dirty="0">
                <a:solidFill>
                  <a:srgbClr val="000000"/>
                </a:solidFill>
                <a:effectLst/>
                <a:latin typeface="メイリオ" panose="020B0604030504040204" pitchFamily="50" charset="-128"/>
                <a:ea typeface="メイリオ" panose="020B0604030504040204" pitchFamily="50" charset="-128"/>
              </a:rPr>
              <a:t>の関係を定義する原則（関係式）をいいます。具体的には、同一クラスの</a:t>
            </a:r>
            <a:r>
              <a:rPr lang="ja-JP" altLang="en-US" b="0" i="0" dirty="0">
                <a:solidFill>
                  <a:srgbClr val="0000FF"/>
                </a:solidFill>
                <a:effectLst/>
                <a:latin typeface="メイリオ" panose="020B0604030504040204" pitchFamily="50" charset="-128"/>
                <a:ea typeface="メイリオ" panose="020B0604030504040204" pitchFamily="50" charset="-128"/>
                <a:hlinkClick r:id="rId5"/>
              </a:rPr>
              <a:t>プットオプション</a:t>
            </a:r>
            <a:r>
              <a:rPr lang="ja-JP" altLang="en-US" b="0" i="0" dirty="0">
                <a:solidFill>
                  <a:srgbClr val="000000"/>
                </a:solidFill>
                <a:effectLst/>
                <a:latin typeface="メイリオ" panose="020B0604030504040204" pitchFamily="50" charset="-128"/>
                <a:ea typeface="メイリオ" panose="020B0604030504040204" pitchFamily="50" charset="-128"/>
              </a:rPr>
              <a:t>のショート（売り）と</a:t>
            </a:r>
            <a:r>
              <a:rPr lang="ja-JP" altLang="en-US" b="0" i="0" dirty="0">
                <a:solidFill>
                  <a:srgbClr val="0000FF"/>
                </a:solidFill>
                <a:effectLst/>
                <a:latin typeface="メイリオ" panose="020B0604030504040204" pitchFamily="50" charset="-128"/>
                <a:ea typeface="メイリオ" panose="020B0604030504040204" pitchFamily="50" charset="-128"/>
                <a:hlinkClick r:id="rId6"/>
              </a:rPr>
              <a:t>コールオプション</a:t>
            </a:r>
            <a:r>
              <a:rPr lang="ja-JP" altLang="en-US" b="0" i="0" dirty="0">
                <a:solidFill>
                  <a:srgbClr val="000000"/>
                </a:solidFill>
                <a:effectLst/>
                <a:latin typeface="メイリオ" panose="020B0604030504040204" pitchFamily="50" charset="-128"/>
                <a:ea typeface="メイリオ" panose="020B0604030504040204" pitchFamily="50" charset="-128"/>
              </a:rPr>
              <a:t>のロング（買い）を同時に保有すると、それらのオプションと同じ満期でフォワード価格がオプションの</a:t>
            </a:r>
            <a:r>
              <a:rPr lang="ja-JP" altLang="en-US" b="0" i="0" dirty="0">
                <a:solidFill>
                  <a:srgbClr val="0000FF"/>
                </a:solidFill>
                <a:effectLst/>
                <a:latin typeface="メイリオ" panose="020B0604030504040204" pitchFamily="50" charset="-128"/>
                <a:ea typeface="メイリオ" panose="020B0604030504040204" pitchFamily="50" charset="-128"/>
                <a:hlinkClick r:id="rId7"/>
              </a:rPr>
              <a:t>権利行使価格</a:t>
            </a:r>
            <a:r>
              <a:rPr lang="ja-JP" altLang="en-US" b="0" i="0" dirty="0">
                <a:solidFill>
                  <a:srgbClr val="000000"/>
                </a:solidFill>
                <a:effectLst/>
                <a:latin typeface="メイリオ" panose="020B0604030504040204" pitchFamily="50" charset="-128"/>
                <a:ea typeface="メイリオ" panose="020B0604030504040204" pitchFamily="50" charset="-128"/>
              </a:rPr>
              <a:t>と同じである「フォワード契約」一つと同じリターンが得られるという考え方になっています。一般にプット・コール・パリティが破られた場合（プットオプションとコールオプションの価格が乖離した場合）、</a:t>
            </a:r>
            <a:r>
              <a:rPr lang="ja-JP" altLang="en-US" b="0" i="0" dirty="0">
                <a:solidFill>
                  <a:srgbClr val="0000FF"/>
                </a:solidFill>
                <a:effectLst/>
                <a:latin typeface="メイリオ" panose="020B0604030504040204" pitchFamily="50" charset="-128"/>
                <a:ea typeface="メイリオ" panose="020B0604030504040204" pitchFamily="50" charset="-128"/>
                <a:hlinkClick r:id="rId8"/>
              </a:rPr>
              <a:t>裁定取引</a:t>
            </a:r>
            <a:r>
              <a:rPr lang="ja-JP" altLang="en-US" b="0" i="0" dirty="0">
                <a:solidFill>
                  <a:srgbClr val="000000"/>
                </a:solidFill>
                <a:effectLst/>
                <a:latin typeface="メイリオ" panose="020B0604030504040204" pitchFamily="50" charset="-128"/>
                <a:ea typeface="メイリオ" panose="020B0604030504040204" pitchFamily="50" charset="-128"/>
              </a:rPr>
              <a:t>の機会が生まれ、また逆から言えば、プット・コール・パリティは、市場における裁定取引の機会を特定するために利用できます。</a:t>
            </a:r>
            <a:endParaRPr kumimoji="1" lang="ja-JP" altLang="en-US" dirty="0"/>
          </a:p>
        </p:txBody>
      </p:sp>
      <p:sp>
        <p:nvSpPr>
          <p:cNvPr id="4" name="スライド番号プレースホルダー 3"/>
          <p:cNvSpPr>
            <a:spLocks noGrp="1"/>
          </p:cNvSpPr>
          <p:nvPr>
            <p:ph type="sldNum" sz="quarter" idx="5"/>
          </p:nvPr>
        </p:nvSpPr>
        <p:spPr/>
        <p:txBody>
          <a:bodyPr/>
          <a:lstStyle/>
          <a:p>
            <a:fld id="{C423834C-FDE0-4832-8868-22A20077ED81}" type="slidenum">
              <a:rPr kumimoji="1" lang="ja-JP" altLang="en-US" smtClean="0"/>
              <a:t>25</a:t>
            </a:fld>
            <a:endParaRPr kumimoji="1" lang="ja-JP" altLang="en-US"/>
          </a:p>
        </p:txBody>
      </p:sp>
    </p:spTree>
    <p:extLst>
      <p:ext uri="{BB962C8B-B14F-4D97-AF65-F5344CB8AC3E}">
        <p14:creationId xmlns:p14="http://schemas.microsoft.com/office/powerpoint/2010/main" val="2334998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コールオプションを買っている人が値上がり益を受け取れる！！！</a:t>
            </a:r>
          </a:p>
        </p:txBody>
      </p:sp>
      <p:sp>
        <p:nvSpPr>
          <p:cNvPr id="4" name="スライド番号プレースホルダー 3"/>
          <p:cNvSpPr>
            <a:spLocks noGrp="1"/>
          </p:cNvSpPr>
          <p:nvPr>
            <p:ph type="sldNum" sz="quarter" idx="5"/>
          </p:nvPr>
        </p:nvSpPr>
        <p:spPr/>
        <p:txBody>
          <a:bodyPr/>
          <a:lstStyle/>
          <a:p>
            <a:fld id="{C423834C-FDE0-4832-8868-22A20077ED81}" type="slidenum">
              <a:rPr kumimoji="1" lang="ja-JP" altLang="en-US" smtClean="0"/>
              <a:t>29</a:t>
            </a:fld>
            <a:endParaRPr kumimoji="1" lang="ja-JP" altLang="en-US"/>
          </a:p>
        </p:txBody>
      </p:sp>
    </p:spTree>
    <p:extLst>
      <p:ext uri="{BB962C8B-B14F-4D97-AF65-F5344CB8AC3E}">
        <p14:creationId xmlns:p14="http://schemas.microsoft.com/office/powerpoint/2010/main" val="3930022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デュレーションと似ている！！！</a:t>
            </a:r>
          </a:p>
        </p:txBody>
      </p:sp>
      <p:sp>
        <p:nvSpPr>
          <p:cNvPr id="4" name="スライド番号プレースホルダー 3"/>
          <p:cNvSpPr>
            <a:spLocks noGrp="1"/>
          </p:cNvSpPr>
          <p:nvPr>
            <p:ph type="sldNum" sz="quarter" idx="5"/>
          </p:nvPr>
        </p:nvSpPr>
        <p:spPr/>
        <p:txBody>
          <a:bodyPr/>
          <a:lstStyle/>
          <a:p>
            <a:fld id="{C423834C-FDE0-4832-8868-22A20077ED81}" type="slidenum">
              <a:rPr kumimoji="1" lang="ja-JP" altLang="en-US" smtClean="0"/>
              <a:t>35</a:t>
            </a:fld>
            <a:endParaRPr kumimoji="1" lang="ja-JP" altLang="en-US"/>
          </a:p>
        </p:txBody>
      </p:sp>
    </p:spTree>
    <p:extLst>
      <p:ext uri="{BB962C8B-B14F-4D97-AF65-F5344CB8AC3E}">
        <p14:creationId xmlns:p14="http://schemas.microsoft.com/office/powerpoint/2010/main" val="2037148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23834C-FDE0-4832-8868-22A20077ED81}" type="slidenum">
              <a:rPr kumimoji="1" lang="ja-JP" altLang="en-US" smtClean="0"/>
              <a:t>37</a:t>
            </a:fld>
            <a:endParaRPr kumimoji="1" lang="ja-JP" altLang="en-US"/>
          </a:p>
        </p:txBody>
      </p:sp>
    </p:spTree>
    <p:extLst>
      <p:ext uri="{BB962C8B-B14F-4D97-AF65-F5344CB8AC3E}">
        <p14:creationId xmlns:p14="http://schemas.microsoft.com/office/powerpoint/2010/main" val="1685482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23834C-FDE0-4832-8868-22A20077ED81}" type="slidenum">
              <a:rPr kumimoji="1" lang="ja-JP" altLang="en-US" smtClean="0"/>
              <a:t>42</a:t>
            </a:fld>
            <a:endParaRPr kumimoji="1" lang="ja-JP" altLang="en-US"/>
          </a:p>
        </p:txBody>
      </p:sp>
    </p:spTree>
    <p:extLst>
      <p:ext uri="{BB962C8B-B14F-4D97-AF65-F5344CB8AC3E}">
        <p14:creationId xmlns:p14="http://schemas.microsoft.com/office/powerpoint/2010/main" val="3297005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答え→株価が上昇するとコールオプションのデルタは大きくなり、①の式を一致させるためには、先物の売り枚数を増やす必要がある。</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423834C-FDE0-4832-8868-22A20077ED81}" type="slidenum">
              <a:rPr kumimoji="1" lang="ja-JP" altLang="en-US" smtClean="0"/>
              <a:t>49</a:t>
            </a:fld>
            <a:endParaRPr kumimoji="1" lang="ja-JP" altLang="en-US"/>
          </a:p>
        </p:txBody>
      </p:sp>
    </p:spTree>
    <p:extLst>
      <p:ext uri="{BB962C8B-B14F-4D97-AF65-F5344CB8AC3E}">
        <p14:creationId xmlns:p14="http://schemas.microsoft.com/office/powerpoint/2010/main" val="316607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2DED2AC-D935-4D31-96CB-D5B813E7563D}" type="datetime1">
              <a:rPr kumimoji="1" lang="ja-JP" altLang="en-US" smtClean="0"/>
              <a:t>2024/12/17</a:t>
            </a:fld>
            <a:endParaRPr kumimoji="1" lang="ja-JP" alt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kumimoji="1" lang="ja-JP" alt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9E1D073A-6C87-4B75-BDB0-3ACB7B9257CE}" type="slidenum">
              <a:rPr kumimoji="1" lang="ja-JP" altLang="en-US" smtClean="0"/>
              <a:t>‹#›</a:t>
            </a:fld>
            <a:endParaRPr kumimoji="1" lang="ja-JP" altLang="en-US"/>
          </a:p>
        </p:txBody>
      </p:sp>
    </p:spTree>
    <p:extLst>
      <p:ext uri="{BB962C8B-B14F-4D97-AF65-F5344CB8AC3E}">
        <p14:creationId xmlns:p14="http://schemas.microsoft.com/office/powerpoint/2010/main" val="3764997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FFF1209-C78B-48D6-81BC-863F48490E02}" type="datetime1">
              <a:rPr kumimoji="1" lang="ja-JP" altLang="en-US" smtClean="0"/>
              <a:t>2024/12/17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E1D073A-6C87-4B75-BDB0-3ACB7B9257CE}" type="slidenum">
              <a:rPr kumimoji="1" lang="ja-JP" altLang="en-US" smtClean="0"/>
              <a:t>‹#›</a:t>
            </a:fld>
            <a:endParaRPr kumimoji="1" lang="ja-JP" altLang="en-US"/>
          </a:p>
        </p:txBody>
      </p:sp>
    </p:spTree>
    <p:extLst>
      <p:ext uri="{BB962C8B-B14F-4D97-AF65-F5344CB8AC3E}">
        <p14:creationId xmlns:p14="http://schemas.microsoft.com/office/powerpoint/2010/main" val="40830194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ja-JP" altLang="en-US"/>
              <a:t>マスター タイトルの書式設定</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FFF1209-C78B-48D6-81BC-863F48490E02}" type="datetime1">
              <a:rPr kumimoji="1" lang="ja-JP" altLang="en-US" smtClean="0"/>
              <a:t>2024/12/17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E1D073A-6C87-4B75-BDB0-3ACB7B9257CE}" type="slidenum">
              <a:rPr kumimoji="1" lang="ja-JP" altLang="en-US" smtClean="0"/>
              <a:t>‹#›</a:t>
            </a:fld>
            <a:endParaRPr kumimoji="1" lang="ja-JP" altLang="en-US"/>
          </a:p>
        </p:txBody>
      </p:sp>
    </p:spTree>
    <p:extLst>
      <p:ext uri="{BB962C8B-B14F-4D97-AF65-F5344CB8AC3E}">
        <p14:creationId xmlns:p14="http://schemas.microsoft.com/office/powerpoint/2010/main" val="126036233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ja-JP" altLang="en-US"/>
              <a:t>マスター タイトルの書式設定</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FFF1209-C78B-48D6-81BC-863F48490E02}" type="datetime1">
              <a:rPr kumimoji="1" lang="ja-JP" altLang="en-US" smtClean="0"/>
              <a:t>2024/12/17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E1D073A-6C87-4B75-BDB0-3ACB7B9257CE}" type="slidenum">
              <a:rPr kumimoji="1" lang="ja-JP" altLang="en-US" smtClean="0"/>
              <a:t>‹#›</a:t>
            </a:fld>
            <a:endParaRPr kumimoji="1" lang="ja-JP" altLang="en-US"/>
          </a:p>
        </p:txBody>
      </p:sp>
    </p:spTree>
    <p:extLst>
      <p:ext uri="{BB962C8B-B14F-4D97-AF65-F5344CB8AC3E}">
        <p14:creationId xmlns:p14="http://schemas.microsoft.com/office/powerpoint/2010/main" val="53290969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FFF1209-C78B-48D6-81BC-863F48490E02}" type="datetime1">
              <a:rPr kumimoji="1" lang="ja-JP" altLang="en-US" smtClean="0"/>
              <a:t>2024/12/17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E1D073A-6C87-4B75-BDB0-3ACB7B9257CE}" type="slidenum">
              <a:rPr kumimoji="1" lang="ja-JP" altLang="en-US" smtClean="0"/>
              <a:t>‹#›</a:t>
            </a:fld>
            <a:endParaRPr kumimoji="1" lang="ja-JP" altLang="en-US"/>
          </a:p>
        </p:txBody>
      </p:sp>
    </p:spTree>
    <p:extLst>
      <p:ext uri="{BB962C8B-B14F-4D97-AF65-F5344CB8AC3E}">
        <p14:creationId xmlns:p14="http://schemas.microsoft.com/office/powerpoint/2010/main" val="273640028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FFF1209-C78B-48D6-81BC-863F48490E02}" type="datetime1">
              <a:rPr kumimoji="1" lang="ja-JP" altLang="en-US" smtClean="0"/>
              <a:t>2024/12/17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E1D073A-6C87-4B75-BDB0-3ACB7B9257CE}" type="slidenum">
              <a:rPr kumimoji="1" lang="ja-JP" altLang="en-US" smtClean="0"/>
              <a:t>‹#›</a:t>
            </a:fld>
            <a:endParaRPr kumimoji="1" lang="ja-JP" altLang="en-US"/>
          </a:p>
        </p:txBody>
      </p:sp>
    </p:spTree>
    <p:extLst>
      <p:ext uri="{BB962C8B-B14F-4D97-AF65-F5344CB8AC3E}">
        <p14:creationId xmlns:p14="http://schemas.microsoft.com/office/powerpoint/2010/main" val="302187427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FFF1209-C78B-48D6-81BC-863F48490E02}" type="datetime1">
              <a:rPr kumimoji="1" lang="ja-JP" altLang="en-US" smtClean="0"/>
              <a:t>2024/12/17</a:t>
            </a:fld>
            <a:endParaRPr kumimoji="1" lang="ja-JP" altLang="en-US"/>
          </a:p>
        </p:txBody>
      </p:sp>
      <p:sp>
        <p:nvSpPr>
          <p:cNvPr id="8" name="Footer Placeholder 7"/>
          <p:cNvSpPr>
            <a:spLocks noGrp="1"/>
          </p:cNvSpPr>
          <p:nvPr>
            <p:ph type="ftr" sz="quarter" idx="11"/>
          </p:nvPr>
        </p:nvSpPr>
        <p:spPr>
          <a:xfrm>
            <a:off x="561111" y="6391838"/>
            <a:ext cx="3644282" cy="304801"/>
          </a:xfrm>
        </p:spPr>
        <p:txBody>
          <a:bodyPr/>
          <a:lstStyle/>
          <a:p>
            <a:endParaRPr kumimoji="1" lang="ja-JP" altLang="en-US"/>
          </a:p>
        </p:txBody>
      </p:sp>
      <p:sp>
        <p:nvSpPr>
          <p:cNvPr id="9" name="Slide Number Placeholder 8"/>
          <p:cNvSpPr>
            <a:spLocks noGrp="1"/>
          </p:cNvSpPr>
          <p:nvPr>
            <p:ph type="sldNum" sz="quarter" idx="12"/>
          </p:nvPr>
        </p:nvSpPr>
        <p:spPr/>
        <p:txBody>
          <a:bodyPr/>
          <a:lstStyle/>
          <a:p>
            <a:fld id="{9E1D073A-6C87-4B75-BDB0-3ACB7B9257CE}" type="slidenum">
              <a:rPr kumimoji="1" lang="ja-JP" altLang="en-US" smtClean="0"/>
              <a:t>‹#›</a:t>
            </a:fld>
            <a:endParaRPr kumimoji="1" lang="ja-JP" altLang="en-US"/>
          </a:p>
        </p:txBody>
      </p:sp>
    </p:spTree>
    <p:extLst>
      <p:ext uri="{BB962C8B-B14F-4D97-AF65-F5344CB8AC3E}">
        <p14:creationId xmlns:p14="http://schemas.microsoft.com/office/powerpoint/2010/main" val="221012036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5D5285C-35B0-42B3-9910-25B9868FAED2}" type="datetime1">
              <a:rPr kumimoji="1" lang="ja-JP" altLang="en-US" smtClean="0"/>
              <a:t>2024/12/17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1D073A-6C87-4B75-BDB0-3ACB7B9257CE}" type="slidenum">
              <a:rPr kumimoji="1" lang="ja-JP" altLang="en-US" smtClean="0"/>
              <a:t>‹#›</a:t>
            </a:fld>
            <a:endParaRPr kumimoji="1" lang="ja-JP" altLang="en-US"/>
          </a:p>
        </p:txBody>
      </p:sp>
    </p:spTree>
    <p:extLst>
      <p:ext uri="{BB962C8B-B14F-4D97-AF65-F5344CB8AC3E}">
        <p14:creationId xmlns:p14="http://schemas.microsoft.com/office/powerpoint/2010/main" val="1645718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9548783-4AFD-4369-B8C9-8A9D2C9A5322}" type="datetime1">
              <a:rPr kumimoji="1" lang="ja-JP" altLang="en-US" smtClean="0"/>
              <a:t>2024/12/17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E1D073A-6C87-4B75-BDB0-3ACB7B9257CE}" type="slidenum">
              <a:rPr kumimoji="1" lang="ja-JP" altLang="en-US" smtClean="0"/>
              <a:t>‹#›</a:t>
            </a:fld>
            <a:endParaRPr kumimoji="1" lang="ja-JP" altLang="en-US"/>
          </a:p>
        </p:txBody>
      </p:sp>
    </p:spTree>
    <p:extLst>
      <p:ext uri="{BB962C8B-B14F-4D97-AF65-F5344CB8AC3E}">
        <p14:creationId xmlns:p14="http://schemas.microsoft.com/office/powerpoint/2010/main" val="3278676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FF44446-FA4E-42F6-85CF-28DD4D7A0106}" type="datetime1">
              <a:rPr kumimoji="1" lang="ja-JP" altLang="en-US" smtClean="0"/>
              <a:t>2024/12/17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1D073A-6C87-4B75-BDB0-3ACB7B9257CE}" type="slidenum">
              <a:rPr kumimoji="1" lang="ja-JP" altLang="en-US" smtClean="0"/>
              <a:t>‹#›</a:t>
            </a:fld>
            <a:endParaRPr kumimoji="1" lang="ja-JP" altLang="en-US"/>
          </a:p>
        </p:txBody>
      </p:sp>
    </p:spTree>
    <p:extLst>
      <p:ext uri="{BB962C8B-B14F-4D97-AF65-F5344CB8AC3E}">
        <p14:creationId xmlns:p14="http://schemas.microsoft.com/office/powerpoint/2010/main" val="575149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C9BA298-59AE-4966-BA73-76B49334F01A}" type="datetime1">
              <a:rPr kumimoji="1" lang="ja-JP" altLang="en-US" smtClean="0"/>
              <a:t>2024/12/17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E1D073A-6C87-4B75-BDB0-3ACB7B9257CE}" type="slidenum">
              <a:rPr kumimoji="1" lang="ja-JP" altLang="en-US" smtClean="0"/>
              <a:t>‹#›</a:t>
            </a:fld>
            <a:endParaRPr kumimoji="1" lang="ja-JP" altLang="en-US"/>
          </a:p>
        </p:txBody>
      </p:sp>
    </p:spTree>
    <p:extLst>
      <p:ext uri="{BB962C8B-B14F-4D97-AF65-F5344CB8AC3E}">
        <p14:creationId xmlns:p14="http://schemas.microsoft.com/office/powerpoint/2010/main" val="2831959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CCE0035-E88F-47F5-9EFF-C6FA6065B6E0}" type="datetime1">
              <a:rPr kumimoji="1" lang="ja-JP" altLang="en-US" smtClean="0"/>
              <a:t>2024/12/17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E1D073A-6C87-4B75-BDB0-3ACB7B9257CE}" type="slidenum">
              <a:rPr kumimoji="1" lang="ja-JP" altLang="en-US" smtClean="0"/>
              <a:t>‹#›</a:t>
            </a:fld>
            <a:endParaRPr kumimoji="1" lang="ja-JP" altLang="en-US"/>
          </a:p>
        </p:txBody>
      </p:sp>
    </p:spTree>
    <p:extLst>
      <p:ext uri="{BB962C8B-B14F-4D97-AF65-F5344CB8AC3E}">
        <p14:creationId xmlns:p14="http://schemas.microsoft.com/office/powerpoint/2010/main" val="173917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47D814D-5DA6-44C3-8343-F003DD455D53}" type="datetime1">
              <a:rPr kumimoji="1" lang="ja-JP" altLang="en-US" smtClean="0"/>
              <a:t>2024/12/17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E1D073A-6C87-4B75-BDB0-3ACB7B9257CE}" type="slidenum">
              <a:rPr kumimoji="1" lang="ja-JP" altLang="en-US" smtClean="0"/>
              <a:t>‹#›</a:t>
            </a:fld>
            <a:endParaRPr kumimoji="1" lang="ja-JP" altLang="en-US"/>
          </a:p>
        </p:txBody>
      </p:sp>
    </p:spTree>
    <p:extLst>
      <p:ext uri="{BB962C8B-B14F-4D97-AF65-F5344CB8AC3E}">
        <p14:creationId xmlns:p14="http://schemas.microsoft.com/office/powerpoint/2010/main" val="14198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C70530C-8784-462E-A92A-07AEE02606DB}" type="datetime1">
              <a:rPr kumimoji="1" lang="ja-JP" altLang="en-US" smtClean="0"/>
              <a:t>2024/12/17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E1D073A-6C87-4B75-BDB0-3ACB7B9257CE}" type="slidenum">
              <a:rPr kumimoji="1" lang="ja-JP" altLang="en-US" smtClean="0"/>
              <a:t>‹#›</a:t>
            </a:fld>
            <a:endParaRPr kumimoji="1" lang="ja-JP" altLang="en-US"/>
          </a:p>
        </p:txBody>
      </p:sp>
    </p:spTree>
    <p:extLst>
      <p:ext uri="{BB962C8B-B14F-4D97-AF65-F5344CB8AC3E}">
        <p14:creationId xmlns:p14="http://schemas.microsoft.com/office/powerpoint/2010/main" val="1350112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ADCF0-48ED-4F30-A8ED-25531DC7B1D6}" type="datetime1">
              <a:rPr kumimoji="1" lang="ja-JP" altLang="en-US" smtClean="0"/>
              <a:t>2024/12/17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E1D073A-6C87-4B75-BDB0-3ACB7B9257CE}" type="slidenum">
              <a:rPr kumimoji="1" lang="ja-JP" altLang="en-US" smtClean="0"/>
              <a:t>‹#›</a:t>
            </a:fld>
            <a:endParaRPr kumimoji="1" lang="ja-JP" altLang="en-US"/>
          </a:p>
        </p:txBody>
      </p:sp>
    </p:spTree>
    <p:extLst>
      <p:ext uri="{BB962C8B-B14F-4D97-AF65-F5344CB8AC3E}">
        <p14:creationId xmlns:p14="http://schemas.microsoft.com/office/powerpoint/2010/main" val="4045908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F4A2906-34BD-4BF2-8C9F-5A26380BDF77}" type="datetime1">
              <a:rPr kumimoji="1" lang="ja-JP" altLang="en-US" smtClean="0"/>
              <a:t>2024/12/17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E1D073A-6C87-4B75-BDB0-3ACB7B9257CE}" type="slidenum">
              <a:rPr kumimoji="1" lang="ja-JP" altLang="en-US" smtClean="0"/>
              <a:t>‹#›</a:t>
            </a:fld>
            <a:endParaRPr kumimoji="1" lang="ja-JP" altLang="en-US"/>
          </a:p>
        </p:txBody>
      </p:sp>
    </p:spTree>
    <p:extLst>
      <p:ext uri="{BB962C8B-B14F-4D97-AF65-F5344CB8AC3E}">
        <p14:creationId xmlns:p14="http://schemas.microsoft.com/office/powerpoint/2010/main" val="1107208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ja-JP" altLang="en-US"/>
              <a:t>アイコンをクリックして図を追加</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943709-21F6-4814-95FC-55C7AAEE73FC}" type="datetime1">
              <a:rPr kumimoji="1" lang="ja-JP" altLang="en-US" smtClean="0"/>
              <a:t>2024/12/17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E1D073A-6C87-4B75-BDB0-3ACB7B9257CE}" type="slidenum">
              <a:rPr kumimoji="1" lang="ja-JP" altLang="en-US" smtClean="0"/>
              <a:t>‹#›</a:t>
            </a:fld>
            <a:endParaRPr kumimoji="1" lang="ja-JP" altLang="en-US"/>
          </a:p>
        </p:txBody>
      </p:sp>
    </p:spTree>
    <p:extLst>
      <p:ext uri="{BB962C8B-B14F-4D97-AF65-F5344CB8AC3E}">
        <p14:creationId xmlns:p14="http://schemas.microsoft.com/office/powerpoint/2010/main" val="2823974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FFF1209-C78B-48D6-81BC-863F48490E02}" type="datetime1">
              <a:rPr kumimoji="1" lang="ja-JP" altLang="en-US" smtClean="0"/>
              <a:t>2024/12/17</a:t>
            </a:fld>
            <a:endParaRPr kumimoji="1" lang="ja-JP" alt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kumimoji="1" lang="ja-JP" alt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E1D073A-6C87-4B75-BDB0-3ACB7B9257CE}" type="slidenum">
              <a:rPr kumimoji="1" lang="ja-JP" altLang="en-US" smtClean="0"/>
              <a:t>‹#›</a:t>
            </a:fld>
            <a:endParaRPr kumimoji="1" lang="ja-JP" altLang="en-US"/>
          </a:p>
        </p:txBody>
      </p:sp>
    </p:spTree>
    <p:extLst>
      <p:ext uri="{BB962C8B-B14F-4D97-AF65-F5344CB8AC3E}">
        <p14:creationId xmlns:p14="http://schemas.microsoft.com/office/powerpoint/2010/main" val="82493641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l" defTabSz="457200" rtl="0" eaLnBrk="1" latinLnBrk="0" hangingPunct="1">
        <a:spcBef>
          <a:spcPct val="0"/>
        </a:spcBef>
        <a:buNone/>
        <a:defRPr kumimoji="1" sz="3600" b="0" i="0" kern="1200">
          <a:solidFill>
            <a:schemeClr val="bg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BDE0CD-F378-EF75-A28F-44A63397B74D}"/>
              </a:ext>
            </a:extLst>
          </p:cNvPr>
          <p:cNvSpPr>
            <a:spLocks noGrp="1"/>
          </p:cNvSpPr>
          <p:nvPr>
            <p:ph type="title"/>
          </p:nvPr>
        </p:nvSpPr>
        <p:spPr>
          <a:xfrm>
            <a:off x="838200" y="3311450"/>
            <a:ext cx="10515600" cy="1325563"/>
          </a:xfrm>
        </p:spPr>
        <p:txBody>
          <a:bodyPr>
            <a:noAutofit/>
          </a:bodyPr>
          <a:lstStyle/>
          <a:p>
            <a:pPr algn="ctr"/>
            <a:r>
              <a:rPr kumimoji="1" lang="ja-JP" altLang="en-US" sz="4000" dirty="0">
                <a:solidFill>
                  <a:schemeClr val="tx1"/>
                </a:solidFill>
              </a:rPr>
              <a:t>卒業レポート</a:t>
            </a:r>
            <a:br>
              <a:rPr kumimoji="1" lang="en-US" altLang="ja-JP" sz="4000" dirty="0">
                <a:solidFill>
                  <a:schemeClr val="tx1"/>
                </a:solidFill>
              </a:rPr>
            </a:br>
            <a:br>
              <a:rPr lang="en-US" altLang="ja-JP" sz="2000" dirty="0">
                <a:solidFill>
                  <a:schemeClr val="tx1"/>
                </a:solidFill>
              </a:rPr>
            </a:br>
            <a:r>
              <a:rPr lang="ja-JP" altLang="en-US" sz="2000" dirty="0">
                <a:solidFill>
                  <a:schemeClr val="tx1"/>
                </a:solidFill>
              </a:rPr>
              <a:t>山嵜ゼミ </a:t>
            </a:r>
            <a:r>
              <a:rPr lang="en-US" altLang="ja-JP" sz="2000" dirty="0">
                <a:solidFill>
                  <a:schemeClr val="tx1"/>
                </a:solidFill>
              </a:rPr>
              <a:t>4</a:t>
            </a:r>
            <a:r>
              <a:rPr lang="ja-JP" altLang="en-US" sz="2000" dirty="0">
                <a:solidFill>
                  <a:schemeClr val="tx1"/>
                </a:solidFill>
              </a:rPr>
              <a:t>年　都啓大</a:t>
            </a:r>
            <a:endParaRPr kumimoji="1" lang="ja-JP" altLang="en-US" sz="2000" dirty="0">
              <a:solidFill>
                <a:schemeClr val="tx1"/>
              </a:solidFill>
            </a:endParaRPr>
          </a:p>
        </p:txBody>
      </p:sp>
      <p:sp>
        <p:nvSpPr>
          <p:cNvPr id="3" name="スライド番号プレースホルダー 2">
            <a:extLst>
              <a:ext uri="{FF2B5EF4-FFF2-40B4-BE49-F238E27FC236}">
                <a16:creationId xmlns:a16="http://schemas.microsoft.com/office/drawing/2014/main" id="{D25DBE2A-9C84-D2E9-22B5-34342B996884}"/>
              </a:ext>
            </a:extLst>
          </p:cNvPr>
          <p:cNvSpPr>
            <a:spLocks noGrp="1"/>
          </p:cNvSpPr>
          <p:nvPr>
            <p:ph type="sldNum" sz="quarter" idx="12"/>
          </p:nvPr>
        </p:nvSpPr>
        <p:spPr/>
        <p:txBody>
          <a:bodyPr/>
          <a:lstStyle/>
          <a:p>
            <a:fld id="{9E1D073A-6C87-4B75-BDB0-3ACB7B9257CE}" type="slidenum">
              <a:rPr kumimoji="1" lang="ja-JP" altLang="en-US" smtClean="0"/>
              <a:t>1</a:t>
            </a:fld>
            <a:endParaRPr kumimoji="1" lang="ja-JP" altLang="en-US"/>
          </a:p>
        </p:txBody>
      </p:sp>
    </p:spTree>
    <p:extLst>
      <p:ext uri="{BB962C8B-B14F-4D97-AF65-F5344CB8AC3E}">
        <p14:creationId xmlns:p14="http://schemas.microsoft.com/office/powerpoint/2010/main" val="2218154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549AC1-1FC5-85F3-C27C-FBF51B4A3FA8}"/>
              </a:ext>
            </a:extLst>
          </p:cNvPr>
          <p:cNvSpPr>
            <a:spLocks noGrp="1"/>
          </p:cNvSpPr>
          <p:nvPr>
            <p:ph type="title"/>
          </p:nvPr>
        </p:nvSpPr>
        <p:spPr/>
        <p:txBody>
          <a:bodyPr/>
          <a:lstStyle/>
          <a:p>
            <a:r>
              <a:rPr kumimoji="1" lang="ja-JP" altLang="en-US" dirty="0"/>
              <a:t>問</a:t>
            </a:r>
            <a:r>
              <a:rPr kumimoji="1" lang="en-US" altLang="ja-JP" dirty="0"/>
              <a:t>1</a:t>
            </a:r>
            <a:r>
              <a:rPr kumimoji="1" lang="ja-JP" altLang="en-US" dirty="0"/>
              <a:t>（</a:t>
            </a:r>
            <a:r>
              <a:rPr kumimoji="1" lang="en-US" altLang="ja-JP" dirty="0"/>
              <a:t>1</a:t>
            </a:r>
            <a:r>
              <a:rPr kumimoji="1" lang="ja-JP" altLang="en-US" dirty="0"/>
              <a:t>）</a:t>
            </a:r>
          </a:p>
        </p:txBody>
      </p:sp>
      <p:sp>
        <p:nvSpPr>
          <p:cNvPr id="27" name="スライド番号プレースホルダー 26">
            <a:extLst>
              <a:ext uri="{FF2B5EF4-FFF2-40B4-BE49-F238E27FC236}">
                <a16:creationId xmlns:a16="http://schemas.microsoft.com/office/drawing/2014/main" id="{C3434B91-670F-20F1-71FA-B73406233C84}"/>
              </a:ext>
            </a:extLst>
          </p:cNvPr>
          <p:cNvSpPr>
            <a:spLocks noGrp="1"/>
          </p:cNvSpPr>
          <p:nvPr>
            <p:ph type="sldNum" sz="quarter" idx="12"/>
          </p:nvPr>
        </p:nvSpPr>
        <p:spPr/>
        <p:txBody>
          <a:bodyPr/>
          <a:lstStyle/>
          <a:p>
            <a:fld id="{9E1D073A-6C87-4B75-BDB0-3ACB7B9257CE}" type="slidenum">
              <a:rPr kumimoji="1" lang="ja-JP" altLang="en-US" smtClean="0"/>
              <a:t>10</a:t>
            </a:fld>
            <a:endParaRPr kumimoji="1" lang="ja-JP" altLang="en-US"/>
          </a:p>
        </p:txBody>
      </p:sp>
      <p:grpSp>
        <p:nvGrpSpPr>
          <p:cNvPr id="24" name="グループ化 23">
            <a:extLst>
              <a:ext uri="{FF2B5EF4-FFF2-40B4-BE49-F238E27FC236}">
                <a16:creationId xmlns:a16="http://schemas.microsoft.com/office/drawing/2014/main" id="{5BA73C29-868C-1AAA-7DBD-616A82A89C03}"/>
              </a:ext>
            </a:extLst>
          </p:cNvPr>
          <p:cNvGrpSpPr/>
          <p:nvPr/>
        </p:nvGrpSpPr>
        <p:grpSpPr>
          <a:xfrm>
            <a:off x="733334" y="2252322"/>
            <a:ext cx="10932365" cy="4646338"/>
            <a:chOff x="171063" y="1533865"/>
            <a:chExt cx="11266882" cy="4958259"/>
          </a:xfrm>
        </p:grpSpPr>
        <p:grpSp>
          <p:nvGrpSpPr>
            <p:cNvPr id="20" name="グループ化 19">
              <a:extLst>
                <a:ext uri="{FF2B5EF4-FFF2-40B4-BE49-F238E27FC236}">
                  <a16:creationId xmlns:a16="http://schemas.microsoft.com/office/drawing/2014/main" id="{50F7922D-AA43-214F-3E58-CF08C3AD819E}"/>
                </a:ext>
              </a:extLst>
            </p:cNvPr>
            <p:cNvGrpSpPr/>
            <p:nvPr/>
          </p:nvGrpSpPr>
          <p:grpSpPr>
            <a:xfrm>
              <a:off x="1284647" y="1626796"/>
              <a:ext cx="10153298" cy="4865328"/>
              <a:chOff x="1284647" y="1626796"/>
              <a:chExt cx="10153298" cy="4865328"/>
            </a:xfrm>
          </p:grpSpPr>
          <p:sp>
            <p:nvSpPr>
              <p:cNvPr id="7" name="テキスト ボックス 6">
                <a:extLst>
                  <a:ext uri="{FF2B5EF4-FFF2-40B4-BE49-F238E27FC236}">
                    <a16:creationId xmlns:a16="http://schemas.microsoft.com/office/drawing/2014/main" id="{E4E06E96-57EB-A163-C19E-56FAA6D63618}"/>
                  </a:ext>
                </a:extLst>
              </p:cNvPr>
              <p:cNvSpPr txBox="1"/>
              <p:nvPr/>
            </p:nvSpPr>
            <p:spPr>
              <a:xfrm>
                <a:off x="1284648" y="3528574"/>
                <a:ext cx="387077" cy="369332"/>
              </a:xfrm>
              <a:prstGeom prst="rect">
                <a:avLst/>
              </a:prstGeom>
              <a:noFill/>
            </p:spPr>
            <p:txBody>
              <a:bodyPr wrap="square" rtlCol="0">
                <a:spAutoFit/>
              </a:bodyPr>
              <a:lstStyle/>
              <a:p>
                <a:r>
                  <a:rPr kumimoji="1" lang="en-US" altLang="ja-JP" dirty="0"/>
                  <a:t>0</a:t>
                </a:r>
                <a:endParaRPr kumimoji="1" lang="ja-JP" altLang="en-US" dirty="0"/>
              </a:p>
            </p:txBody>
          </p:sp>
          <p:grpSp>
            <p:nvGrpSpPr>
              <p:cNvPr id="18" name="グループ化 17">
                <a:extLst>
                  <a:ext uri="{FF2B5EF4-FFF2-40B4-BE49-F238E27FC236}">
                    <a16:creationId xmlns:a16="http://schemas.microsoft.com/office/drawing/2014/main" id="{3CE4E111-86D5-815B-B6B8-C6BE9B9CE27E}"/>
                  </a:ext>
                </a:extLst>
              </p:cNvPr>
              <p:cNvGrpSpPr/>
              <p:nvPr/>
            </p:nvGrpSpPr>
            <p:grpSpPr>
              <a:xfrm>
                <a:off x="1284647" y="1626796"/>
                <a:ext cx="10153298" cy="4865328"/>
                <a:chOff x="1284647" y="1626796"/>
                <a:chExt cx="10153298" cy="4865328"/>
              </a:xfrm>
            </p:grpSpPr>
            <p:cxnSp>
              <p:nvCxnSpPr>
                <p:cNvPr id="6" name="直線矢印コネクタ 5">
                  <a:extLst>
                    <a:ext uri="{FF2B5EF4-FFF2-40B4-BE49-F238E27FC236}">
                      <a16:creationId xmlns:a16="http://schemas.microsoft.com/office/drawing/2014/main" id="{6992FE35-D38C-565C-E96E-742307973C0F}"/>
                    </a:ext>
                  </a:extLst>
                </p:cNvPr>
                <p:cNvCxnSpPr/>
                <p:nvPr/>
              </p:nvCxnSpPr>
              <p:spPr>
                <a:xfrm>
                  <a:off x="1453877" y="4926354"/>
                  <a:ext cx="928424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9" name="テキスト ボックス 8">
                  <a:extLst>
                    <a:ext uri="{FF2B5EF4-FFF2-40B4-BE49-F238E27FC236}">
                      <a16:creationId xmlns:a16="http://schemas.microsoft.com/office/drawing/2014/main" id="{1C1B2114-4FC4-524B-AE63-03E399CE604E}"/>
                    </a:ext>
                  </a:extLst>
                </p:cNvPr>
                <p:cNvSpPr txBox="1"/>
                <p:nvPr/>
              </p:nvSpPr>
              <p:spPr>
                <a:xfrm>
                  <a:off x="8216977" y="5802403"/>
                  <a:ext cx="2623928" cy="689721"/>
                </a:xfrm>
                <a:prstGeom prst="rect">
                  <a:avLst/>
                </a:prstGeom>
                <a:noFill/>
              </p:spPr>
              <p:txBody>
                <a:bodyPr wrap="square" rtlCol="0">
                  <a:spAutoFit/>
                </a:bodyPr>
                <a:lstStyle/>
                <a:p>
                  <a:r>
                    <a:rPr lang="en-US" altLang="ja-JP" dirty="0"/>
                    <a:t>5000</a:t>
                  </a:r>
                  <a:r>
                    <a:rPr lang="ja-JP" altLang="en-US" dirty="0"/>
                    <a:t>百万円</a:t>
                  </a:r>
                  <a:r>
                    <a:rPr lang="en-US" altLang="ja-JP" dirty="0"/>
                    <a:t>×S/20,000</a:t>
                  </a:r>
                </a:p>
                <a:p>
                  <a:r>
                    <a:rPr kumimoji="1" lang="ja-JP" altLang="en-US" dirty="0"/>
                    <a:t>先物取引の支払</a:t>
                  </a:r>
                </a:p>
              </p:txBody>
            </p:sp>
            <p:sp>
              <p:nvSpPr>
                <p:cNvPr id="11" name="テキスト ボックス 10">
                  <a:extLst>
                    <a:ext uri="{FF2B5EF4-FFF2-40B4-BE49-F238E27FC236}">
                      <a16:creationId xmlns:a16="http://schemas.microsoft.com/office/drawing/2014/main" id="{91065B83-0496-8CCF-A98F-61BC0C514F23}"/>
                    </a:ext>
                  </a:extLst>
                </p:cNvPr>
                <p:cNvSpPr txBox="1"/>
                <p:nvPr/>
              </p:nvSpPr>
              <p:spPr>
                <a:xfrm>
                  <a:off x="8500542" y="5135771"/>
                  <a:ext cx="871391" cy="369332"/>
                </a:xfrm>
                <a:prstGeom prst="rect">
                  <a:avLst/>
                </a:prstGeom>
                <a:noFill/>
              </p:spPr>
              <p:txBody>
                <a:bodyPr wrap="square" rtlCol="0">
                  <a:spAutoFit/>
                </a:bodyPr>
                <a:lstStyle/>
                <a:p>
                  <a:r>
                    <a:rPr lang="en-US" altLang="ja-JP" dirty="0"/>
                    <a:t>½</a:t>
                  </a:r>
                  <a:r>
                    <a:rPr lang="ja-JP" altLang="en-US" dirty="0"/>
                    <a:t>年</a:t>
                  </a:r>
                  <a:endParaRPr kumimoji="1" lang="ja-JP" altLang="en-US" dirty="0"/>
                </a:p>
              </p:txBody>
            </p:sp>
            <p:cxnSp>
              <p:nvCxnSpPr>
                <p:cNvPr id="12" name="直線矢印コネクタ 11">
                  <a:extLst>
                    <a:ext uri="{FF2B5EF4-FFF2-40B4-BE49-F238E27FC236}">
                      <a16:creationId xmlns:a16="http://schemas.microsoft.com/office/drawing/2014/main" id="{041434B3-ABC4-A542-6E5C-A7F7409C2C52}"/>
                    </a:ext>
                  </a:extLst>
                </p:cNvPr>
                <p:cNvCxnSpPr>
                  <a:cxnSpLocks/>
                </p:cNvCxnSpPr>
                <p:nvPr/>
              </p:nvCxnSpPr>
              <p:spPr>
                <a:xfrm flipV="1">
                  <a:off x="8086550" y="3680974"/>
                  <a:ext cx="0" cy="124538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直線矢印コネクタ 18">
                  <a:extLst>
                    <a:ext uri="{FF2B5EF4-FFF2-40B4-BE49-F238E27FC236}">
                      <a16:creationId xmlns:a16="http://schemas.microsoft.com/office/drawing/2014/main" id="{EB5A9281-5C4B-4497-ACE3-8CCDC80E413B}"/>
                    </a:ext>
                  </a:extLst>
                </p:cNvPr>
                <p:cNvCxnSpPr>
                  <a:cxnSpLocks/>
                </p:cNvCxnSpPr>
                <p:nvPr/>
              </p:nvCxnSpPr>
              <p:spPr>
                <a:xfrm>
                  <a:off x="8086550" y="4926354"/>
                  <a:ext cx="0" cy="124538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3" name="十字形 22">
                  <a:extLst>
                    <a:ext uri="{FF2B5EF4-FFF2-40B4-BE49-F238E27FC236}">
                      <a16:creationId xmlns:a16="http://schemas.microsoft.com/office/drawing/2014/main" id="{78E563BD-1FE4-46D9-CCC6-49EEA5158DCB}"/>
                    </a:ext>
                  </a:extLst>
                </p:cNvPr>
                <p:cNvSpPr/>
                <p:nvPr/>
              </p:nvSpPr>
              <p:spPr>
                <a:xfrm rot="2783635">
                  <a:off x="7797647" y="5252488"/>
                  <a:ext cx="577812" cy="593112"/>
                </a:xfrm>
                <a:prstGeom prst="plus">
                  <a:avLst>
                    <a:gd name="adj" fmla="val 3829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89CC1884-DD0A-EBB2-9EC2-3FB25B823CA0}"/>
                    </a:ext>
                  </a:extLst>
                </p:cNvPr>
                <p:cNvSpPr txBox="1"/>
                <p:nvPr/>
              </p:nvSpPr>
              <p:spPr>
                <a:xfrm>
                  <a:off x="1284647" y="5135313"/>
                  <a:ext cx="387077" cy="369332"/>
                </a:xfrm>
                <a:prstGeom prst="rect">
                  <a:avLst/>
                </a:prstGeom>
                <a:noFill/>
              </p:spPr>
              <p:txBody>
                <a:bodyPr wrap="square" rtlCol="0">
                  <a:spAutoFit/>
                </a:bodyPr>
                <a:lstStyle/>
                <a:p>
                  <a:r>
                    <a:rPr kumimoji="1" lang="en-US" altLang="ja-JP" dirty="0"/>
                    <a:t>0</a:t>
                  </a:r>
                  <a:endParaRPr kumimoji="1" lang="ja-JP" altLang="en-US" dirty="0"/>
                </a:p>
              </p:txBody>
            </p:sp>
            <p:grpSp>
              <p:nvGrpSpPr>
                <p:cNvPr id="16" name="グループ化 15">
                  <a:extLst>
                    <a:ext uri="{FF2B5EF4-FFF2-40B4-BE49-F238E27FC236}">
                      <a16:creationId xmlns:a16="http://schemas.microsoft.com/office/drawing/2014/main" id="{29EFFFA7-EB07-4AB7-B2A1-4923D703D6F9}"/>
                    </a:ext>
                  </a:extLst>
                </p:cNvPr>
                <p:cNvGrpSpPr/>
                <p:nvPr/>
              </p:nvGrpSpPr>
              <p:grpSpPr>
                <a:xfrm>
                  <a:off x="1453877" y="1626796"/>
                  <a:ext cx="9984068" cy="2334660"/>
                  <a:chOff x="1453877" y="1626796"/>
                  <a:chExt cx="9984068" cy="2334660"/>
                </a:xfrm>
              </p:grpSpPr>
              <p:sp>
                <p:nvSpPr>
                  <p:cNvPr id="8" name="テキスト ボックス 7">
                    <a:extLst>
                      <a:ext uri="{FF2B5EF4-FFF2-40B4-BE49-F238E27FC236}">
                        <a16:creationId xmlns:a16="http://schemas.microsoft.com/office/drawing/2014/main" id="{9D3E1DE7-0436-2FC5-7941-6680E0850CA3}"/>
                      </a:ext>
                    </a:extLst>
                  </p:cNvPr>
                  <p:cNvSpPr txBox="1"/>
                  <p:nvPr/>
                </p:nvSpPr>
                <p:spPr>
                  <a:xfrm>
                    <a:off x="8446514" y="3592124"/>
                    <a:ext cx="750778" cy="369332"/>
                  </a:xfrm>
                  <a:prstGeom prst="rect">
                    <a:avLst/>
                  </a:prstGeom>
                  <a:noFill/>
                </p:spPr>
                <p:txBody>
                  <a:bodyPr wrap="square" rtlCol="0">
                    <a:spAutoFit/>
                  </a:bodyPr>
                  <a:lstStyle/>
                  <a:p>
                    <a:r>
                      <a:rPr lang="en-US" altLang="ja-JP" dirty="0"/>
                      <a:t>½</a:t>
                    </a:r>
                    <a:r>
                      <a:rPr lang="ja-JP" altLang="en-US" dirty="0"/>
                      <a:t>年</a:t>
                    </a:r>
                    <a:endParaRPr kumimoji="1" lang="ja-JP" altLang="en-US" dirty="0"/>
                  </a:p>
                </p:txBody>
              </p:sp>
              <p:grpSp>
                <p:nvGrpSpPr>
                  <p:cNvPr id="15" name="グループ化 14">
                    <a:extLst>
                      <a:ext uri="{FF2B5EF4-FFF2-40B4-BE49-F238E27FC236}">
                        <a16:creationId xmlns:a16="http://schemas.microsoft.com/office/drawing/2014/main" id="{700EC858-8130-2403-0F96-4313DCABB0B6}"/>
                      </a:ext>
                    </a:extLst>
                  </p:cNvPr>
                  <p:cNvGrpSpPr/>
                  <p:nvPr/>
                </p:nvGrpSpPr>
                <p:grpSpPr>
                  <a:xfrm>
                    <a:off x="1453877" y="1626796"/>
                    <a:ext cx="9984068" cy="1739094"/>
                    <a:chOff x="1453877" y="1626796"/>
                    <a:chExt cx="9984068" cy="1739094"/>
                  </a:xfrm>
                </p:grpSpPr>
                <p:sp>
                  <p:nvSpPr>
                    <p:cNvPr id="10" name="テキスト ボックス 9">
                      <a:extLst>
                        <a:ext uri="{FF2B5EF4-FFF2-40B4-BE49-F238E27FC236}">
                          <a16:creationId xmlns:a16="http://schemas.microsoft.com/office/drawing/2014/main" id="{39DA7C52-5299-8242-F53F-60ECF646CCEF}"/>
                        </a:ext>
                      </a:extLst>
                    </p:cNvPr>
                    <p:cNvSpPr txBox="1"/>
                    <p:nvPr/>
                  </p:nvSpPr>
                  <p:spPr>
                    <a:xfrm>
                      <a:off x="8301124" y="1626796"/>
                      <a:ext cx="3136821" cy="1280910"/>
                    </a:xfrm>
                    <a:prstGeom prst="rect">
                      <a:avLst/>
                    </a:prstGeom>
                    <a:noFill/>
                  </p:spPr>
                  <p:txBody>
                    <a:bodyPr wrap="square" rtlCol="0">
                      <a:spAutoFit/>
                    </a:bodyPr>
                    <a:lstStyle/>
                    <a:p>
                      <a:r>
                        <a:rPr lang="ja-JP" altLang="en-US" dirty="0"/>
                        <a:t>問題文より日経平均株価と同じ構成と書いているため</a:t>
                      </a:r>
                      <a:endParaRPr lang="en-US" altLang="ja-JP" dirty="0"/>
                    </a:p>
                    <a:p>
                      <a:r>
                        <a:rPr lang="en-US" altLang="ja-JP" dirty="0"/>
                        <a:t>5000</a:t>
                      </a:r>
                      <a:r>
                        <a:rPr lang="ja-JP" altLang="en-US" dirty="0"/>
                        <a:t>百万円</a:t>
                      </a:r>
                      <a:r>
                        <a:rPr lang="en-US" altLang="ja-JP" dirty="0"/>
                        <a:t>×S/20,000</a:t>
                      </a:r>
                    </a:p>
                    <a:p>
                      <a:r>
                        <a:rPr kumimoji="1" lang="ja-JP" altLang="en-US" dirty="0"/>
                        <a:t>ポートフォリオの価値</a:t>
                      </a:r>
                      <a:endParaRPr lang="en-US" altLang="ja-JP" dirty="0"/>
                    </a:p>
                  </p:txBody>
                </p:sp>
                <p:grpSp>
                  <p:nvGrpSpPr>
                    <p:cNvPr id="14" name="グループ化 13">
                      <a:extLst>
                        <a:ext uri="{FF2B5EF4-FFF2-40B4-BE49-F238E27FC236}">
                          <a16:creationId xmlns:a16="http://schemas.microsoft.com/office/drawing/2014/main" id="{61B021DA-036C-56F2-4E3A-F73651D8D1D3}"/>
                        </a:ext>
                      </a:extLst>
                    </p:cNvPr>
                    <p:cNvGrpSpPr/>
                    <p:nvPr/>
                  </p:nvGrpSpPr>
                  <p:grpSpPr>
                    <a:xfrm>
                      <a:off x="1453877" y="2118640"/>
                      <a:ext cx="9284245" cy="1247250"/>
                      <a:chOff x="1453877" y="2118640"/>
                      <a:chExt cx="9284245" cy="1247250"/>
                    </a:xfrm>
                  </p:grpSpPr>
                  <p:cxnSp>
                    <p:nvCxnSpPr>
                      <p:cNvPr id="5" name="直線矢印コネクタ 4">
                        <a:extLst>
                          <a:ext uri="{FF2B5EF4-FFF2-40B4-BE49-F238E27FC236}">
                            <a16:creationId xmlns:a16="http://schemas.microsoft.com/office/drawing/2014/main" id="{B255C376-BED5-2AC5-AA8A-5F7FF2831FBB}"/>
                          </a:ext>
                        </a:extLst>
                      </p:cNvPr>
                      <p:cNvCxnSpPr/>
                      <p:nvPr/>
                    </p:nvCxnSpPr>
                    <p:spPr>
                      <a:xfrm>
                        <a:off x="1453877" y="3365890"/>
                        <a:ext cx="928424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4" name="グループ化 3">
                        <a:extLst>
                          <a:ext uri="{FF2B5EF4-FFF2-40B4-BE49-F238E27FC236}">
                            <a16:creationId xmlns:a16="http://schemas.microsoft.com/office/drawing/2014/main" id="{A408E1F9-F984-F406-FABD-4C7736181B1C}"/>
                          </a:ext>
                        </a:extLst>
                      </p:cNvPr>
                      <p:cNvGrpSpPr/>
                      <p:nvPr/>
                    </p:nvGrpSpPr>
                    <p:grpSpPr>
                      <a:xfrm>
                        <a:off x="3881593" y="2118640"/>
                        <a:ext cx="4204957" cy="1247250"/>
                        <a:chOff x="3881593" y="2118640"/>
                        <a:chExt cx="4204957" cy="1247250"/>
                      </a:xfrm>
                    </p:grpSpPr>
                    <p:cxnSp>
                      <p:nvCxnSpPr>
                        <p:cNvPr id="13" name="直線矢印コネクタ 12">
                          <a:extLst>
                            <a:ext uri="{FF2B5EF4-FFF2-40B4-BE49-F238E27FC236}">
                              <a16:creationId xmlns:a16="http://schemas.microsoft.com/office/drawing/2014/main" id="{0DCC71C4-6985-7455-DF98-72D1D97B790C}"/>
                            </a:ext>
                          </a:extLst>
                        </p:cNvPr>
                        <p:cNvCxnSpPr>
                          <a:cxnSpLocks/>
                        </p:cNvCxnSpPr>
                        <p:nvPr/>
                      </p:nvCxnSpPr>
                      <p:spPr>
                        <a:xfrm flipV="1">
                          <a:off x="8086550" y="2118640"/>
                          <a:ext cx="0" cy="124725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6" name="テキスト ボックス 25">
                          <a:extLst>
                            <a:ext uri="{FF2B5EF4-FFF2-40B4-BE49-F238E27FC236}">
                              <a16:creationId xmlns:a16="http://schemas.microsoft.com/office/drawing/2014/main" id="{129CCBE8-7747-BF73-A646-21B998F384F5}"/>
                            </a:ext>
                          </a:extLst>
                        </p:cNvPr>
                        <p:cNvSpPr txBox="1"/>
                        <p:nvPr/>
                      </p:nvSpPr>
                      <p:spPr>
                        <a:xfrm>
                          <a:off x="3881593" y="2216327"/>
                          <a:ext cx="2504960" cy="689720"/>
                        </a:xfrm>
                        <a:prstGeom prst="rect">
                          <a:avLst/>
                        </a:prstGeom>
                        <a:noFill/>
                      </p:spPr>
                      <p:txBody>
                        <a:bodyPr wrap="square" rtlCol="0">
                          <a:spAutoFit/>
                        </a:bodyPr>
                        <a:lstStyle/>
                        <a:p>
                          <a:r>
                            <a:rPr lang="en-US" altLang="ja-JP" dirty="0"/>
                            <a:t>S</a:t>
                          </a:r>
                          <a:r>
                            <a:rPr lang="ja-JP" altLang="en-US" dirty="0"/>
                            <a:t>＝その時の現物価格ここがわからない</a:t>
                          </a:r>
                          <a:endParaRPr lang="en-US" altLang="ja-JP" dirty="0"/>
                        </a:p>
                      </p:txBody>
                    </p:sp>
                  </p:grpSp>
                </p:grpSp>
                <p:sp>
                  <p:nvSpPr>
                    <p:cNvPr id="22" name="十字形 21">
                      <a:extLst>
                        <a:ext uri="{FF2B5EF4-FFF2-40B4-BE49-F238E27FC236}">
                          <a16:creationId xmlns:a16="http://schemas.microsoft.com/office/drawing/2014/main" id="{BE0B2EAD-E44C-1046-8F62-46EA10C97A91}"/>
                        </a:ext>
                      </a:extLst>
                    </p:cNvPr>
                    <p:cNvSpPr/>
                    <p:nvPr/>
                  </p:nvSpPr>
                  <p:spPr>
                    <a:xfrm rot="2783635">
                      <a:off x="7797645" y="2624547"/>
                      <a:ext cx="577812" cy="593112"/>
                    </a:xfrm>
                    <a:prstGeom prst="plus">
                      <a:avLst>
                        <a:gd name="adj" fmla="val 3829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7" name="テキスト ボックス 16">
                  <a:extLst>
                    <a:ext uri="{FF2B5EF4-FFF2-40B4-BE49-F238E27FC236}">
                      <a16:creationId xmlns:a16="http://schemas.microsoft.com/office/drawing/2014/main" id="{0AC2531D-3506-840B-BBA6-1D1EE1EAFA3F}"/>
                    </a:ext>
                  </a:extLst>
                </p:cNvPr>
                <p:cNvSpPr txBox="1"/>
                <p:nvPr/>
              </p:nvSpPr>
              <p:spPr>
                <a:xfrm>
                  <a:off x="3881593" y="3976566"/>
                  <a:ext cx="3844994" cy="985316"/>
                </a:xfrm>
                <a:prstGeom prst="rect">
                  <a:avLst/>
                </a:prstGeom>
                <a:noFill/>
              </p:spPr>
              <p:txBody>
                <a:bodyPr wrap="square" rtlCol="0">
                  <a:spAutoFit/>
                </a:bodyPr>
                <a:lstStyle/>
                <a:p>
                  <a:r>
                    <a:rPr lang="en-US" altLang="ja-JP" dirty="0"/>
                    <a:t>5</a:t>
                  </a:r>
                  <a:r>
                    <a:rPr kumimoji="1" lang="en-US" altLang="ja-JP" dirty="0"/>
                    <a:t>,000,000,000÷</a:t>
                  </a:r>
                  <a:r>
                    <a:rPr kumimoji="1" lang="ja-JP" altLang="en-US" dirty="0"/>
                    <a:t>（</a:t>
                  </a:r>
                  <a:r>
                    <a:rPr kumimoji="1" lang="en-US" altLang="ja-JP" dirty="0"/>
                    <a:t>1000×20,000</a:t>
                  </a:r>
                  <a:r>
                    <a:rPr kumimoji="1" lang="ja-JP" altLang="en-US" dirty="0"/>
                    <a:t>）＝</a:t>
                  </a:r>
                  <a:r>
                    <a:rPr kumimoji="1" lang="en-US" altLang="ja-JP" b="1" dirty="0">
                      <a:solidFill>
                        <a:srgbClr val="0070C0"/>
                      </a:solidFill>
                    </a:rPr>
                    <a:t>250</a:t>
                  </a:r>
                  <a:r>
                    <a:rPr kumimoji="1" lang="ja-JP" altLang="en-US" b="1" dirty="0">
                      <a:solidFill>
                        <a:srgbClr val="0070C0"/>
                      </a:solidFill>
                    </a:rPr>
                    <a:t>枚の売り</a:t>
                  </a:r>
                  <a:endParaRPr kumimoji="1" lang="en-US" altLang="ja-JP" b="1" dirty="0">
                    <a:solidFill>
                      <a:srgbClr val="0070C0"/>
                    </a:solidFill>
                  </a:endParaRPr>
                </a:p>
                <a:p>
                  <a:r>
                    <a:rPr lang="ja-JP" altLang="en-US" dirty="0"/>
                    <a:t>先物取引の受取</a:t>
                  </a:r>
                  <a:endParaRPr kumimoji="1" lang="ja-JP" altLang="en-US" dirty="0"/>
                </a:p>
              </p:txBody>
            </p:sp>
          </p:grpSp>
        </p:grpSp>
        <p:sp>
          <p:nvSpPr>
            <p:cNvPr id="3" name="テキスト ボックス 2">
              <a:extLst>
                <a:ext uri="{FF2B5EF4-FFF2-40B4-BE49-F238E27FC236}">
                  <a16:creationId xmlns:a16="http://schemas.microsoft.com/office/drawing/2014/main" id="{B1C8F9E6-C390-C5D2-CD62-45024083243B}"/>
                </a:ext>
              </a:extLst>
            </p:cNvPr>
            <p:cNvSpPr txBox="1"/>
            <p:nvPr/>
          </p:nvSpPr>
          <p:spPr>
            <a:xfrm>
              <a:off x="179513" y="1533865"/>
              <a:ext cx="3173357" cy="584775"/>
            </a:xfrm>
            <a:prstGeom prst="rect">
              <a:avLst/>
            </a:prstGeom>
            <a:noFill/>
          </p:spPr>
          <p:txBody>
            <a:bodyPr wrap="square" rtlCol="0">
              <a:spAutoFit/>
            </a:bodyPr>
            <a:lstStyle/>
            <a:p>
              <a:r>
                <a:rPr kumimoji="1" lang="ja-JP" altLang="en-US" sz="3200" b="1" dirty="0"/>
                <a:t>日経平均現物</a:t>
              </a:r>
            </a:p>
          </p:txBody>
        </p:sp>
        <p:sp>
          <p:nvSpPr>
            <p:cNvPr id="21" name="テキスト ボックス 20">
              <a:extLst>
                <a:ext uri="{FF2B5EF4-FFF2-40B4-BE49-F238E27FC236}">
                  <a16:creationId xmlns:a16="http://schemas.microsoft.com/office/drawing/2014/main" id="{0BB3357B-02FE-64D9-9DC7-329006D1A862}"/>
                </a:ext>
              </a:extLst>
            </p:cNvPr>
            <p:cNvSpPr txBox="1"/>
            <p:nvPr/>
          </p:nvSpPr>
          <p:spPr>
            <a:xfrm>
              <a:off x="171063" y="3976566"/>
              <a:ext cx="3173357" cy="584775"/>
            </a:xfrm>
            <a:prstGeom prst="rect">
              <a:avLst/>
            </a:prstGeom>
            <a:noFill/>
          </p:spPr>
          <p:txBody>
            <a:bodyPr wrap="square" rtlCol="0">
              <a:spAutoFit/>
            </a:bodyPr>
            <a:lstStyle/>
            <a:p>
              <a:r>
                <a:rPr kumimoji="1" lang="ja-JP" altLang="en-US" sz="3200" b="1" dirty="0"/>
                <a:t>日経平均先物</a:t>
              </a:r>
            </a:p>
          </p:txBody>
        </p:sp>
      </p:grpSp>
    </p:spTree>
    <p:extLst>
      <p:ext uri="{BB962C8B-B14F-4D97-AF65-F5344CB8AC3E}">
        <p14:creationId xmlns:p14="http://schemas.microsoft.com/office/powerpoint/2010/main" val="14705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895C37-BDC1-0C54-0533-5032DD3DC747}"/>
              </a:ext>
            </a:extLst>
          </p:cNvPr>
          <p:cNvSpPr>
            <a:spLocks noGrp="1"/>
          </p:cNvSpPr>
          <p:nvPr>
            <p:ph type="title"/>
          </p:nvPr>
        </p:nvSpPr>
        <p:spPr/>
        <p:txBody>
          <a:bodyPr/>
          <a:lstStyle/>
          <a:p>
            <a:r>
              <a:rPr kumimoji="1" lang="ja-JP" altLang="en-US" dirty="0"/>
              <a:t>問</a:t>
            </a:r>
            <a:r>
              <a:rPr kumimoji="1" lang="en-US" altLang="ja-JP" dirty="0"/>
              <a:t>1</a:t>
            </a:r>
            <a:r>
              <a:rPr kumimoji="1" lang="ja-JP" altLang="en-US" dirty="0"/>
              <a:t>（</a:t>
            </a:r>
            <a:r>
              <a:rPr kumimoji="1" lang="en-US" altLang="ja-JP" dirty="0"/>
              <a:t>2</a:t>
            </a:r>
            <a:r>
              <a:rPr kumimoji="1" lang="ja-JP" altLang="en-US" dirty="0"/>
              <a:t>）</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CDD73F45-36B1-D1BD-610A-C5C36743C976}"/>
                  </a:ext>
                </a:extLst>
              </p:cNvPr>
              <p:cNvSpPr>
                <a:spLocks noGrp="1"/>
              </p:cNvSpPr>
              <p:nvPr>
                <p:ph idx="1"/>
              </p:nvPr>
            </p:nvSpPr>
            <p:spPr>
              <a:xfrm>
                <a:off x="838200" y="2368353"/>
                <a:ext cx="10515600" cy="4367538"/>
              </a:xfrm>
            </p:spPr>
            <p:txBody>
              <a:bodyPr>
                <a:normAutofit/>
              </a:bodyPr>
              <a:lstStyle/>
              <a:p>
                <a:pPr marL="0" indent="0">
                  <a:buNone/>
                </a:pPr>
                <a:r>
                  <a:rPr kumimoji="1" lang="ja-JP" altLang="en-US" sz="2400" dirty="0"/>
                  <a:t>総資産額</a:t>
                </a:r>
                <a:r>
                  <a:rPr kumimoji="1" lang="en-US" altLang="ja-JP" sz="2400" dirty="0"/>
                  <a:t>(B)</a:t>
                </a:r>
                <a:r>
                  <a:rPr kumimoji="1" lang="ja-JP" altLang="en-US" sz="2400" dirty="0"/>
                  <a:t>は株式ポートフォリオの時価と先物の損益を合わせることから</a:t>
                </a:r>
                <a:endParaRPr lang="en-US" altLang="ja-JP" dirty="0"/>
              </a:p>
              <a:p>
                <a:pPr marL="0" indent="0" algn="ctr">
                  <a:buNone/>
                </a:pPr>
                <a:r>
                  <a:rPr lang="en-US" altLang="ja-JP" sz="2400" i="1" dirty="0">
                    <a:latin typeface="Cambria Math" panose="02040503050406030204" pitchFamily="18" charset="0"/>
                    <a:ea typeface="Cambria Math" panose="02040503050406030204" pitchFamily="18" charset="0"/>
                  </a:rPr>
                  <a:t>B </a:t>
                </a:r>
                <a14:m>
                  <m:oMath xmlns:m="http://schemas.openxmlformats.org/officeDocument/2006/math">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𝑆</m:t>
                            </m:r>
                          </m:e>
                          <m:sub>
                            <m:r>
                              <a:rPr kumimoji="1" lang="en-US" altLang="ja-JP" sz="2400" b="0" i="1" smtClean="0">
                                <a:latin typeface="Cambria Math" panose="02040503050406030204" pitchFamily="18" charset="0"/>
                              </a:rPr>
                              <m:t>𝑡</m:t>
                            </m:r>
                          </m:sub>
                        </m:sSub>
                      </m:num>
                      <m:den>
                        <m:r>
                          <a:rPr kumimoji="1" lang="en-US" altLang="ja-JP" sz="2400" b="0" i="1" smtClean="0">
                            <a:latin typeface="Cambria Math" panose="02040503050406030204" pitchFamily="18" charset="0"/>
                          </a:rPr>
                          <m:t>𝑆</m:t>
                        </m:r>
                      </m:den>
                    </m:f>
                    <m:r>
                      <a:rPr lang="en-US" altLang="ja-JP" sz="2400" dirty="0">
                        <a:latin typeface="Cambria Math" panose="02040503050406030204" pitchFamily="18" charset="0"/>
                        <a:ea typeface="Cambria Math" panose="02040503050406030204" pitchFamily="18" charset="0"/>
                      </a:rPr>
                      <m:t>×</m:t>
                    </m:r>
                    <m:sSub>
                      <m:sSubPr>
                        <m:ctrlPr>
                          <a:rPr kumimoji="1" lang="en-US" altLang="ja-JP" sz="2400" i="1" dirty="0" smtClean="0">
                            <a:latin typeface="Cambria Math" panose="02040503050406030204" pitchFamily="18" charset="0"/>
                          </a:rPr>
                        </m:ctrlPr>
                      </m:sSubPr>
                      <m:e>
                        <m:r>
                          <a:rPr kumimoji="1" lang="en-US" altLang="ja-JP" sz="2400" b="0" i="1" dirty="0" smtClean="0">
                            <a:latin typeface="Cambria Math" panose="02040503050406030204" pitchFamily="18" charset="0"/>
                          </a:rPr>
                          <m:t>𝑣</m:t>
                        </m:r>
                      </m:e>
                      <m:sub>
                        <m:r>
                          <a:rPr kumimoji="1" lang="en-US" altLang="ja-JP" sz="2400" b="0" i="1" dirty="0" smtClean="0">
                            <a:latin typeface="Cambria Math" panose="02040503050406030204" pitchFamily="18" charset="0"/>
                          </a:rPr>
                          <m:t>𝑝</m:t>
                        </m:r>
                      </m:sub>
                    </m:sSub>
                    <m:r>
                      <a:rPr kumimoji="1" lang="en-US" altLang="ja-JP" sz="2400" b="0" i="0" dirty="0" smtClean="0">
                        <a:latin typeface="Cambria Math" panose="02040503050406030204" pitchFamily="18" charset="0"/>
                      </a:rPr>
                      <m:t>+</m:t>
                    </m:r>
                    <m:d>
                      <m:dPr>
                        <m:ctrlPr>
                          <a:rPr kumimoji="1" lang="en-US" altLang="ja-JP" sz="2400" b="0" i="1" dirty="0" smtClean="0">
                            <a:latin typeface="Cambria Math" panose="02040503050406030204" pitchFamily="18" charset="0"/>
                          </a:rPr>
                        </m:ctrlPr>
                      </m:dPr>
                      <m:e>
                        <m:r>
                          <a:rPr kumimoji="1" lang="en-US" altLang="ja-JP" sz="2400" b="0" i="1" dirty="0" smtClean="0">
                            <a:latin typeface="Cambria Math" panose="02040503050406030204" pitchFamily="18" charset="0"/>
                          </a:rPr>
                          <m:t>𝐹</m:t>
                        </m:r>
                        <m:r>
                          <a:rPr kumimoji="1" lang="en-US" altLang="ja-JP" sz="2400" b="0" i="1" dirty="0" smtClean="0">
                            <a:latin typeface="Cambria Math" panose="02040503050406030204" pitchFamily="18" charset="0"/>
                          </a:rPr>
                          <m:t>−</m:t>
                        </m:r>
                        <m:sSub>
                          <m:sSubPr>
                            <m:ctrlPr>
                              <a:rPr kumimoji="1" lang="en-US" altLang="ja-JP" sz="2400" b="0" i="1" dirty="0" smtClean="0">
                                <a:latin typeface="Cambria Math" panose="02040503050406030204" pitchFamily="18" charset="0"/>
                              </a:rPr>
                            </m:ctrlPr>
                          </m:sSubPr>
                          <m:e>
                            <m:r>
                              <a:rPr kumimoji="1" lang="en-US" altLang="ja-JP" sz="2400" b="0" i="1" dirty="0" smtClean="0">
                                <a:latin typeface="Cambria Math" panose="02040503050406030204" pitchFamily="18" charset="0"/>
                              </a:rPr>
                              <m:t>𝐹</m:t>
                            </m:r>
                          </m:e>
                          <m:sub>
                            <m:r>
                              <a:rPr kumimoji="1" lang="en-US" altLang="ja-JP" sz="2400" b="0" i="1" dirty="0" smtClean="0">
                                <a:latin typeface="Cambria Math" panose="02040503050406030204" pitchFamily="18" charset="0"/>
                              </a:rPr>
                              <m:t>𝑡</m:t>
                            </m:r>
                          </m:sub>
                        </m:sSub>
                      </m:e>
                    </m:d>
                    <m:r>
                      <a:rPr kumimoji="1" lang="en-US" altLang="ja-JP" sz="2400" b="0" i="1" dirty="0" smtClean="0">
                        <a:latin typeface="Cambria Math" panose="02040503050406030204" pitchFamily="18" charset="0"/>
                        <a:ea typeface="Cambria Math" panose="02040503050406030204" pitchFamily="18" charset="0"/>
                      </a:rPr>
                      <m:t>×</m:t>
                    </m:r>
                    <m:r>
                      <a:rPr kumimoji="1" lang="en-US" altLang="ja-JP" sz="2400" b="0" i="1" dirty="0" smtClean="0">
                        <a:latin typeface="Cambria Math" panose="02040503050406030204" pitchFamily="18" charset="0"/>
                        <a:ea typeface="Cambria Math" panose="02040503050406030204" pitchFamily="18" charset="0"/>
                      </a:rPr>
                      <m:t>𝐴</m:t>
                    </m:r>
                    <m:r>
                      <a:rPr kumimoji="1" lang="en-US" altLang="ja-JP" sz="2400" b="0" i="1" dirty="0" smtClean="0">
                        <a:latin typeface="Cambria Math" panose="02040503050406030204" pitchFamily="18" charset="0"/>
                        <a:ea typeface="Cambria Math" panose="02040503050406030204" pitchFamily="18" charset="0"/>
                      </a:rPr>
                      <m:t>×</m:t>
                    </m:r>
                    <m:r>
                      <a:rPr kumimoji="1" lang="en-US" altLang="ja-JP" sz="2400" b="0" i="1" dirty="0" smtClean="0">
                        <a:latin typeface="Cambria Math" panose="02040503050406030204" pitchFamily="18" charset="0"/>
                        <a:ea typeface="Cambria Math" panose="02040503050406030204" pitchFamily="18" charset="0"/>
                      </a:rPr>
                      <m:t>𝑚</m:t>
                    </m:r>
                  </m:oMath>
                </a14:m>
                <a:endParaRPr kumimoji="1" lang="en-US" altLang="ja-JP" sz="2400" b="0" i="1" dirty="0">
                  <a:latin typeface="Cambria Math" panose="02040503050406030204" pitchFamily="18" charset="0"/>
                  <a:ea typeface="Cambria Math" panose="02040503050406030204" pitchFamily="18" charset="0"/>
                </a:endParaRPr>
              </a:p>
              <a:p>
                <a:pPr marL="0" indent="0" algn="ctr">
                  <a:buNone/>
                </a:pPr>
                <a14:m>
                  <m:oMath xmlns:m="http://schemas.openxmlformats.org/officeDocument/2006/math">
                    <m:f>
                      <m:fPr>
                        <m:ctrlPr>
                          <a:rPr kumimoji="1" lang="en-US" altLang="ja-JP" sz="2400" b="0" i="1" smtClean="0">
                            <a:latin typeface="Cambria Math" panose="02040503050406030204" pitchFamily="18" charset="0"/>
                          </a:rPr>
                        </m:ctrlPr>
                      </m:fPr>
                      <m:num>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𝑆</m:t>
                            </m:r>
                          </m:e>
                          <m:sub>
                            <m:r>
                              <a:rPr kumimoji="1" lang="en-US" altLang="ja-JP" sz="2400" b="0" i="1" smtClean="0">
                                <a:latin typeface="Cambria Math" panose="02040503050406030204" pitchFamily="18" charset="0"/>
                              </a:rPr>
                              <m:t>𝑡</m:t>
                            </m:r>
                          </m:sub>
                        </m:sSub>
                      </m:num>
                      <m:den>
                        <m:r>
                          <a:rPr kumimoji="1" lang="en-US" altLang="ja-JP" sz="2400" b="0" i="1" smtClean="0">
                            <a:latin typeface="Cambria Math" panose="02040503050406030204" pitchFamily="18" charset="0"/>
                          </a:rPr>
                          <m:t>𝑆</m:t>
                        </m:r>
                      </m:den>
                    </m:f>
                    <m:r>
                      <a:rPr lang="en-US" altLang="ja-JP" sz="2400" dirty="0">
                        <a:latin typeface="Cambria Math" panose="02040503050406030204" pitchFamily="18" charset="0"/>
                        <a:ea typeface="Cambria Math" panose="02040503050406030204" pitchFamily="18" charset="0"/>
                      </a:rPr>
                      <m:t>×</m:t>
                    </m:r>
                    <m:sSub>
                      <m:sSubPr>
                        <m:ctrlPr>
                          <a:rPr kumimoji="1" lang="en-US" altLang="ja-JP" sz="2400" i="1" dirty="0" smtClean="0">
                            <a:latin typeface="Cambria Math" panose="02040503050406030204" pitchFamily="18" charset="0"/>
                          </a:rPr>
                        </m:ctrlPr>
                      </m:sSubPr>
                      <m:e>
                        <m:r>
                          <a:rPr kumimoji="1" lang="en-US" altLang="ja-JP" sz="2400" b="0" i="1" dirty="0" smtClean="0">
                            <a:latin typeface="Cambria Math" panose="02040503050406030204" pitchFamily="18" charset="0"/>
                          </a:rPr>
                          <m:t>𝑣</m:t>
                        </m:r>
                      </m:e>
                      <m:sub>
                        <m:r>
                          <a:rPr kumimoji="1" lang="en-US" altLang="ja-JP" sz="2400" b="0" i="1" dirty="0" smtClean="0">
                            <a:latin typeface="Cambria Math" panose="02040503050406030204" pitchFamily="18" charset="0"/>
                          </a:rPr>
                          <m:t>𝑝</m:t>
                        </m:r>
                      </m:sub>
                    </m:sSub>
                  </m:oMath>
                </a14:m>
                <a:r>
                  <a:rPr kumimoji="1" lang="en-US" altLang="ja-JP" sz="2400" b="0" dirty="0">
                    <a:latin typeface="Cambria Math" panose="02040503050406030204" pitchFamily="18" charset="0"/>
                    <a:ea typeface="Cambria Math" panose="02040503050406030204" pitchFamily="18" charset="0"/>
                  </a:rPr>
                  <a:t>=</a:t>
                </a:r>
                <a:r>
                  <a:rPr lang="ja-JP" altLang="en-US" sz="2400" dirty="0">
                    <a:latin typeface="+mn-ea"/>
                  </a:rPr>
                  <a:t>株式ポートフォリオ</a:t>
                </a:r>
                <a:r>
                  <a:rPr kumimoji="1" lang="ja-JP" altLang="en-US" sz="2400" b="0" dirty="0">
                    <a:latin typeface="+mn-ea"/>
                  </a:rPr>
                  <a:t>の時価</a:t>
                </a:r>
                <a:endParaRPr kumimoji="1" lang="en-US" altLang="ja-JP" sz="2400" b="0" dirty="0">
                  <a:latin typeface="+mn-ea"/>
                </a:endParaRPr>
              </a:p>
              <a:p>
                <a:pPr marL="0" indent="0" algn="ctr">
                  <a:buNone/>
                </a:pPr>
                <a14:m>
                  <m:oMath xmlns:m="http://schemas.openxmlformats.org/officeDocument/2006/math">
                    <m:d>
                      <m:dPr>
                        <m:ctrlPr>
                          <a:rPr kumimoji="1" lang="en-US" altLang="ja-JP" sz="2400" b="0" i="1" dirty="0" smtClean="0">
                            <a:latin typeface="Cambria Math" panose="02040503050406030204" pitchFamily="18" charset="0"/>
                          </a:rPr>
                        </m:ctrlPr>
                      </m:dPr>
                      <m:e>
                        <m:r>
                          <a:rPr kumimoji="1" lang="en-US" altLang="ja-JP" sz="2400" b="0" i="1" dirty="0" smtClean="0">
                            <a:latin typeface="Cambria Math" panose="02040503050406030204" pitchFamily="18" charset="0"/>
                          </a:rPr>
                          <m:t>𝐹</m:t>
                        </m:r>
                        <m:r>
                          <a:rPr kumimoji="1" lang="en-US" altLang="ja-JP" sz="2400" b="0" i="1" dirty="0" smtClean="0">
                            <a:latin typeface="Cambria Math" panose="02040503050406030204" pitchFamily="18" charset="0"/>
                          </a:rPr>
                          <m:t>−</m:t>
                        </m:r>
                        <m:sSub>
                          <m:sSubPr>
                            <m:ctrlPr>
                              <a:rPr kumimoji="1" lang="en-US" altLang="ja-JP" sz="2400" b="0" i="1" dirty="0" smtClean="0">
                                <a:latin typeface="Cambria Math" panose="02040503050406030204" pitchFamily="18" charset="0"/>
                              </a:rPr>
                            </m:ctrlPr>
                          </m:sSubPr>
                          <m:e>
                            <m:r>
                              <a:rPr kumimoji="1" lang="en-US" altLang="ja-JP" sz="2400" b="0" i="1" dirty="0" smtClean="0">
                                <a:latin typeface="Cambria Math" panose="02040503050406030204" pitchFamily="18" charset="0"/>
                              </a:rPr>
                              <m:t>𝐹</m:t>
                            </m:r>
                          </m:e>
                          <m:sub>
                            <m:r>
                              <a:rPr kumimoji="1" lang="en-US" altLang="ja-JP" sz="2400" b="0" i="1" dirty="0" smtClean="0">
                                <a:latin typeface="Cambria Math" panose="02040503050406030204" pitchFamily="18" charset="0"/>
                              </a:rPr>
                              <m:t>𝑡</m:t>
                            </m:r>
                          </m:sub>
                        </m:sSub>
                      </m:e>
                    </m:d>
                    <m:r>
                      <a:rPr kumimoji="1" lang="en-US" altLang="ja-JP" sz="2400" b="0" i="1" dirty="0" smtClean="0">
                        <a:latin typeface="Cambria Math" panose="02040503050406030204" pitchFamily="18" charset="0"/>
                        <a:ea typeface="Cambria Math" panose="02040503050406030204" pitchFamily="18" charset="0"/>
                      </a:rPr>
                      <m:t>×</m:t>
                    </m:r>
                    <m:r>
                      <a:rPr kumimoji="1" lang="en-US" altLang="ja-JP" sz="2400" b="0" i="1" dirty="0" smtClean="0">
                        <a:latin typeface="Cambria Math" panose="02040503050406030204" pitchFamily="18" charset="0"/>
                        <a:ea typeface="Cambria Math" panose="02040503050406030204" pitchFamily="18" charset="0"/>
                      </a:rPr>
                      <m:t>𝐴</m:t>
                    </m:r>
                    <m:r>
                      <a:rPr kumimoji="1" lang="en-US" altLang="ja-JP" sz="2400" b="0" i="1" dirty="0" smtClean="0">
                        <a:latin typeface="Cambria Math" panose="02040503050406030204" pitchFamily="18" charset="0"/>
                        <a:ea typeface="Cambria Math" panose="02040503050406030204" pitchFamily="18" charset="0"/>
                      </a:rPr>
                      <m:t>×</m:t>
                    </m:r>
                    <m:r>
                      <a:rPr kumimoji="1" lang="en-US" altLang="ja-JP" sz="2400" b="0" i="1" dirty="0" smtClean="0">
                        <a:latin typeface="Cambria Math" panose="02040503050406030204" pitchFamily="18" charset="0"/>
                        <a:ea typeface="Cambria Math" panose="02040503050406030204" pitchFamily="18" charset="0"/>
                      </a:rPr>
                      <m:t>𝑚</m:t>
                    </m:r>
                  </m:oMath>
                </a14:m>
                <a:r>
                  <a:rPr kumimoji="1" lang="en-US" altLang="ja-JP" sz="2400" b="0" dirty="0">
                    <a:latin typeface="+mn-ea"/>
                  </a:rPr>
                  <a:t>=</a:t>
                </a:r>
                <a:r>
                  <a:rPr kumimoji="1" lang="ja-JP" altLang="en-US" sz="2400" b="0" dirty="0">
                    <a:latin typeface="+mn-ea"/>
                  </a:rPr>
                  <a:t>先物損益</a:t>
                </a:r>
                <a:endParaRPr kumimoji="1" lang="en-US" altLang="ja-JP" sz="2400" b="0" dirty="0">
                  <a:latin typeface="+mn-ea"/>
                </a:endParaRPr>
              </a:p>
              <a:p>
                <a:pPr marL="0" indent="0" algn="ctr">
                  <a:buNone/>
                </a:pPr>
                <a:endParaRPr kumimoji="1" lang="en-US" altLang="ja-JP" sz="2400" b="0" dirty="0">
                  <a:latin typeface="+mn-ea"/>
                </a:endParaRPr>
              </a:p>
              <a:p>
                <a:pPr marL="0" indent="0">
                  <a:buNone/>
                </a:pPr>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𝑆</m:t>
                        </m:r>
                      </m:e>
                      <m:sub>
                        <m:r>
                          <a:rPr kumimoji="1" lang="en-US" altLang="ja-JP" sz="2000" b="0" i="1" smtClean="0">
                            <a:latin typeface="Cambria Math" panose="02040503050406030204" pitchFamily="18" charset="0"/>
                          </a:rPr>
                          <m:t>𝑡</m:t>
                        </m:r>
                      </m:sub>
                    </m:sSub>
                  </m:oMath>
                </a14:m>
                <a:r>
                  <a:rPr kumimoji="1" lang="en-US" altLang="ja-JP" sz="2000" b="0" i="1" dirty="0">
                    <a:latin typeface="Cambria Math" panose="02040503050406030204" pitchFamily="18" charset="0"/>
                    <a:ea typeface="Cambria Math" panose="02040503050406030204" pitchFamily="18" charset="0"/>
                  </a:rPr>
                  <a:t> </a:t>
                </a:r>
                <a:r>
                  <a:rPr lang="ja-JP" altLang="en-US" sz="2000" dirty="0">
                    <a:latin typeface="+mn-ea"/>
                  </a:rPr>
                  <a:t>→</a:t>
                </a:r>
                <a:r>
                  <a:rPr lang="en-US" altLang="ja-JP" sz="2000" dirty="0">
                    <a:latin typeface="+mn-ea"/>
                  </a:rPr>
                  <a:t>1</a:t>
                </a:r>
                <a:r>
                  <a:rPr lang="ja-JP" altLang="en-US" sz="2000" dirty="0">
                    <a:latin typeface="+mn-ea"/>
                  </a:rPr>
                  <a:t>週間後・半年後の現物価格</a:t>
                </a:r>
                <a:r>
                  <a:rPr lang="ja-JP" altLang="en-US" sz="2000" i="1" dirty="0">
                    <a:latin typeface="Cambria Math" panose="02040503050406030204" pitchFamily="18" charset="0"/>
                  </a:rPr>
                  <a:t>　</a:t>
                </a:r>
                <a:r>
                  <a:rPr kumimoji="1" lang="en-US" altLang="ja-JP" sz="2000" i="1" dirty="0">
                    <a:latin typeface="Cambria Math" panose="02040503050406030204" pitchFamily="18" charset="0"/>
                    <a:ea typeface="Cambria Math" panose="02040503050406030204" pitchFamily="18" charset="0"/>
                  </a:rPr>
                  <a:t>S</a:t>
                </a:r>
                <a:r>
                  <a:rPr kumimoji="1" lang="ja-JP" altLang="en-US" sz="2000" i="1" dirty="0">
                    <a:latin typeface="Cambria Math" panose="02040503050406030204" pitchFamily="18" charset="0"/>
                    <a:ea typeface="Cambria Math" panose="02040503050406030204" pitchFamily="18" charset="0"/>
                  </a:rPr>
                  <a:t> </a:t>
                </a:r>
                <a:r>
                  <a:rPr lang="ja-JP" altLang="en-US" sz="2000" i="1" dirty="0">
                    <a:latin typeface="+mn-ea"/>
                    <a:ea typeface="Cambria Math" panose="02040503050406030204" pitchFamily="18" charset="0"/>
                  </a:rPr>
                  <a:t> </a:t>
                </a:r>
                <a:r>
                  <a:rPr lang="ja-JP" altLang="en-US" sz="2000" dirty="0">
                    <a:latin typeface="+mn-ea"/>
                  </a:rPr>
                  <a:t>→現物価格</a:t>
                </a:r>
                <a:endParaRPr kumimoji="1" lang="en-US" altLang="ja-JP" sz="2000" dirty="0">
                  <a:latin typeface="+mn-ea"/>
                </a:endParaRPr>
              </a:p>
              <a:p>
                <a:pPr marL="0" indent="0">
                  <a:buNone/>
                </a:pPr>
                <a14:m>
                  <m:oMath xmlns:m="http://schemas.openxmlformats.org/officeDocument/2006/math">
                    <m:sSub>
                      <m:sSubPr>
                        <m:ctrlPr>
                          <a:rPr kumimoji="1" lang="en-US" altLang="ja-JP" sz="2000" i="1" dirty="0" smtClean="0">
                            <a:latin typeface="Cambria Math" panose="02040503050406030204" pitchFamily="18" charset="0"/>
                          </a:rPr>
                        </m:ctrlPr>
                      </m:sSubPr>
                      <m:e>
                        <m:r>
                          <a:rPr kumimoji="1" lang="en-US" altLang="ja-JP" sz="2000" b="0" i="1" dirty="0" smtClean="0">
                            <a:latin typeface="Cambria Math" panose="02040503050406030204" pitchFamily="18" charset="0"/>
                          </a:rPr>
                          <m:t>𝑣</m:t>
                        </m:r>
                      </m:e>
                      <m:sub>
                        <m:r>
                          <a:rPr kumimoji="1" lang="en-US" altLang="ja-JP" sz="2000" b="0" i="1" dirty="0" smtClean="0">
                            <a:latin typeface="Cambria Math" panose="02040503050406030204" pitchFamily="18" charset="0"/>
                          </a:rPr>
                          <m:t>𝑝</m:t>
                        </m:r>
                      </m:sub>
                    </m:sSub>
                  </m:oMath>
                </a14:m>
                <a:r>
                  <a:rPr kumimoji="1" lang="en-US" altLang="ja-JP" sz="2000" dirty="0"/>
                  <a:t> </a:t>
                </a:r>
                <a:r>
                  <a:rPr lang="ja-JP" altLang="en-US" sz="2000" dirty="0">
                    <a:latin typeface="+mn-ea"/>
                  </a:rPr>
                  <a:t>→ポートフォリオの時価　</a:t>
                </a:r>
                <a14:m>
                  <m:oMath xmlns:m="http://schemas.openxmlformats.org/officeDocument/2006/math">
                    <m:r>
                      <a:rPr kumimoji="1" lang="en-US" altLang="ja-JP" sz="2000" b="0" i="1" dirty="0" smtClean="0">
                        <a:latin typeface="Cambria Math" panose="02040503050406030204" pitchFamily="18" charset="0"/>
                      </a:rPr>
                      <m:t>𝐹</m:t>
                    </m:r>
                  </m:oMath>
                </a14:m>
                <a:r>
                  <a:rPr kumimoji="1" lang="en-US" altLang="ja-JP" sz="2000" dirty="0"/>
                  <a:t> </a:t>
                </a:r>
                <a:r>
                  <a:rPr lang="ja-JP" altLang="en-US" sz="2000" dirty="0">
                    <a:latin typeface="+mn-ea"/>
                  </a:rPr>
                  <a:t>→先物価格</a:t>
                </a:r>
                <a:endParaRPr kumimoji="1" lang="en-US" altLang="ja-JP" sz="2000" dirty="0"/>
              </a:p>
              <a:p>
                <a:pPr marL="0" indent="0">
                  <a:buNone/>
                </a:pPr>
                <a14:m>
                  <m:oMath xmlns:m="http://schemas.openxmlformats.org/officeDocument/2006/math">
                    <m:sSub>
                      <m:sSubPr>
                        <m:ctrlPr>
                          <a:rPr kumimoji="1" lang="en-US" altLang="ja-JP" sz="2000" b="0" i="1" dirty="0" smtClean="0">
                            <a:latin typeface="Cambria Math" panose="02040503050406030204" pitchFamily="18" charset="0"/>
                          </a:rPr>
                        </m:ctrlPr>
                      </m:sSubPr>
                      <m:e>
                        <m:r>
                          <a:rPr kumimoji="1" lang="en-US" altLang="ja-JP" sz="2000" b="0" i="1" dirty="0" smtClean="0">
                            <a:latin typeface="Cambria Math" panose="02040503050406030204" pitchFamily="18" charset="0"/>
                          </a:rPr>
                          <m:t>𝐹</m:t>
                        </m:r>
                      </m:e>
                      <m:sub>
                        <m:r>
                          <a:rPr kumimoji="1" lang="en-US" altLang="ja-JP" sz="2000" b="0" i="1" dirty="0" smtClean="0">
                            <a:latin typeface="Cambria Math" panose="02040503050406030204" pitchFamily="18" charset="0"/>
                          </a:rPr>
                          <m:t>𝑡</m:t>
                        </m:r>
                      </m:sub>
                    </m:sSub>
                  </m:oMath>
                </a14:m>
                <a:r>
                  <a:rPr kumimoji="1" lang="en-US" altLang="ja-JP" sz="2000" dirty="0"/>
                  <a:t> </a:t>
                </a:r>
                <a:r>
                  <a:rPr lang="ja-JP" altLang="en-US" sz="2000" dirty="0">
                    <a:latin typeface="+mn-ea"/>
                  </a:rPr>
                  <a:t>→</a:t>
                </a:r>
                <a:r>
                  <a:rPr lang="en-US" altLang="ja-JP" sz="2000" dirty="0">
                    <a:latin typeface="+mn-ea"/>
                  </a:rPr>
                  <a:t>1</a:t>
                </a:r>
                <a:r>
                  <a:rPr lang="ja-JP" altLang="en-US" sz="2000" dirty="0">
                    <a:latin typeface="+mn-ea"/>
                  </a:rPr>
                  <a:t>週間後・半年後の先物価格　</a:t>
                </a:r>
                <a14:m>
                  <m:oMath xmlns:m="http://schemas.openxmlformats.org/officeDocument/2006/math">
                    <m:r>
                      <a:rPr kumimoji="1" lang="en-US" altLang="ja-JP" sz="2000" b="0" i="1" dirty="0" smtClean="0">
                        <a:latin typeface="Cambria Math" panose="02040503050406030204" pitchFamily="18" charset="0"/>
                        <a:ea typeface="Cambria Math" panose="02040503050406030204" pitchFamily="18" charset="0"/>
                      </a:rPr>
                      <m:t>𝐴</m:t>
                    </m:r>
                  </m:oMath>
                </a14:m>
                <a:r>
                  <a:rPr kumimoji="1" lang="en-US" altLang="ja-JP" sz="2000" dirty="0"/>
                  <a:t> </a:t>
                </a:r>
                <a:r>
                  <a:rPr lang="ja-JP" altLang="en-US" sz="2000" dirty="0">
                    <a:latin typeface="+mn-ea"/>
                  </a:rPr>
                  <a:t>→（</a:t>
                </a:r>
                <a:r>
                  <a:rPr lang="en-US" altLang="ja-JP" sz="2000" dirty="0">
                    <a:latin typeface="+mn-ea"/>
                  </a:rPr>
                  <a:t>1</a:t>
                </a:r>
                <a:r>
                  <a:rPr lang="ja-JP" altLang="en-US" sz="2000" dirty="0">
                    <a:latin typeface="+mn-ea"/>
                  </a:rPr>
                  <a:t>）の取引単位数　</a:t>
                </a:r>
                <a14:m>
                  <m:oMath xmlns:m="http://schemas.openxmlformats.org/officeDocument/2006/math">
                    <m:r>
                      <a:rPr kumimoji="1" lang="en-US" altLang="ja-JP" sz="2000" b="0" i="1" dirty="0" smtClean="0">
                        <a:latin typeface="Cambria Math" panose="02040503050406030204" pitchFamily="18" charset="0"/>
                        <a:ea typeface="Cambria Math" panose="02040503050406030204" pitchFamily="18" charset="0"/>
                      </a:rPr>
                      <m:t>𝑚</m:t>
                    </m:r>
                  </m:oMath>
                </a14:m>
                <a:r>
                  <a:rPr kumimoji="1" lang="en-US" altLang="ja-JP" sz="2000" b="0" i="1" dirty="0">
                    <a:latin typeface="Cambria Math" panose="02040503050406030204" pitchFamily="18" charset="0"/>
                    <a:ea typeface="Cambria Math" panose="02040503050406030204" pitchFamily="18" charset="0"/>
                  </a:rPr>
                  <a:t> </a:t>
                </a:r>
                <a:r>
                  <a:rPr lang="ja-JP" altLang="en-US" sz="2000" dirty="0">
                    <a:latin typeface="+mn-ea"/>
                  </a:rPr>
                  <a:t>→取引単位</a:t>
                </a:r>
                <a:endParaRPr kumimoji="1" lang="en-US" altLang="ja-JP" sz="2000" b="0" i="1" dirty="0">
                  <a:latin typeface="Cambria Math" panose="02040503050406030204" pitchFamily="18" charset="0"/>
                  <a:ea typeface="Cambria Math" panose="02040503050406030204" pitchFamily="18" charset="0"/>
                </a:endParaRPr>
              </a:p>
              <a:p>
                <a:pPr marL="0" indent="0">
                  <a:buNone/>
                </a:pPr>
                <a:endParaRPr kumimoji="1" lang="en-US" altLang="ja-JP" dirty="0"/>
              </a:p>
              <a:p>
                <a:pPr marL="0" indent="0">
                  <a:buNone/>
                </a:pPr>
                <a:endParaRPr kumimoji="1" lang="en-US" altLang="ja-JP" dirty="0"/>
              </a:p>
            </p:txBody>
          </p:sp>
        </mc:Choice>
        <mc:Fallback>
          <p:sp>
            <p:nvSpPr>
              <p:cNvPr id="3" name="コンテンツ プレースホルダー 2">
                <a:extLst>
                  <a:ext uri="{FF2B5EF4-FFF2-40B4-BE49-F238E27FC236}">
                    <a16:creationId xmlns:a16="http://schemas.microsoft.com/office/drawing/2014/main" id="{CDD73F45-36B1-D1BD-610A-C5C36743C976}"/>
                  </a:ext>
                </a:extLst>
              </p:cNvPr>
              <p:cNvSpPr>
                <a:spLocks noGrp="1" noRot="1" noChangeAspect="1" noMove="1" noResize="1" noEditPoints="1" noAdjustHandles="1" noChangeArrowheads="1" noChangeShapeType="1" noTextEdit="1"/>
              </p:cNvSpPr>
              <p:nvPr>
                <p:ph idx="1"/>
              </p:nvPr>
            </p:nvSpPr>
            <p:spPr>
              <a:xfrm>
                <a:off x="838200" y="2368353"/>
                <a:ext cx="10515600" cy="4367538"/>
              </a:xfrm>
              <a:blipFill>
                <a:blip r:embed="rId2"/>
                <a:stretch>
                  <a:fillRect l="-928" t="-1816"/>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FE80108A-BE9F-79B2-6C71-58EFD650C77E}"/>
              </a:ext>
            </a:extLst>
          </p:cNvPr>
          <p:cNvSpPr>
            <a:spLocks noGrp="1"/>
          </p:cNvSpPr>
          <p:nvPr>
            <p:ph type="sldNum" sz="quarter" idx="12"/>
          </p:nvPr>
        </p:nvSpPr>
        <p:spPr/>
        <p:txBody>
          <a:bodyPr/>
          <a:lstStyle/>
          <a:p>
            <a:fld id="{9E1D073A-6C87-4B75-BDB0-3ACB7B9257CE}" type="slidenum">
              <a:rPr kumimoji="1" lang="ja-JP" altLang="en-US" smtClean="0"/>
              <a:t>11</a:t>
            </a:fld>
            <a:endParaRPr kumimoji="1" lang="ja-JP" altLang="en-US"/>
          </a:p>
        </p:txBody>
      </p:sp>
    </p:spTree>
    <p:extLst>
      <p:ext uri="{BB962C8B-B14F-4D97-AF65-F5344CB8AC3E}">
        <p14:creationId xmlns:p14="http://schemas.microsoft.com/office/powerpoint/2010/main" val="3664795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0C68CF-AADD-87C0-B45C-6684147FCFA3}"/>
              </a:ext>
            </a:extLst>
          </p:cNvPr>
          <p:cNvSpPr>
            <a:spLocks noGrp="1"/>
          </p:cNvSpPr>
          <p:nvPr>
            <p:ph type="title"/>
          </p:nvPr>
        </p:nvSpPr>
        <p:spPr/>
        <p:txBody>
          <a:bodyPr/>
          <a:lstStyle/>
          <a:p>
            <a:r>
              <a:rPr kumimoji="1" lang="ja-JP" altLang="en-US" dirty="0"/>
              <a:t>問</a:t>
            </a:r>
            <a:r>
              <a:rPr kumimoji="1" lang="en-US" altLang="ja-JP" dirty="0"/>
              <a:t>1</a:t>
            </a:r>
            <a:r>
              <a:rPr kumimoji="1" lang="ja-JP" altLang="en-US" dirty="0"/>
              <a:t>（</a:t>
            </a:r>
            <a:r>
              <a:rPr kumimoji="1" lang="en-US" altLang="ja-JP" dirty="0"/>
              <a:t>2</a:t>
            </a:r>
            <a:r>
              <a:rPr kumimoji="1" lang="ja-JP" altLang="en-US" dirty="0"/>
              <a:t>）</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7E25D06F-DDA5-65FC-D0AC-9D34B4E2337F}"/>
                  </a:ext>
                </a:extLst>
              </p:cNvPr>
              <p:cNvSpPr>
                <a:spLocks noGrp="1"/>
              </p:cNvSpPr>
              <p:nvPr>
                <p:ph idx="1"/>
              </p:nvPr>
            </p:nvSpPr>
            <p:spPr>
              <a:xfrm>
                <a:off x="1154954" y="2603499"/>
                <a:ext cx="8825659" cy="3757543"/>
              </a:xfrm>
            </p:spPr>
            <p:txBody>
              <a:bodyPr>
                <a:normAutofit/>
              </a:bodyPr>
              <a:lstStyle/>
              <a:p>
                <a:pPr marL="0" indent="0">
                  <a:buNone/>
                </a:pPr>
                <a:r>
                  <a:rPr kumimoji="1" lang="en-US" altLang="ja-JP" sz="2400" dirty="0"/>
                  <a:t>1</a:t>
                </a:r>
                <a:r>
                  <a:rPr kumimoji="1" lang="ja-JP" altLang="en-US" sz="2400" dirty="0"/>
                  <a:t>週間後</a:t>
                </a:r>
                <a:endParaRPr kumimoji="1" lang="en-US" altLang="ja-JP" sz="2400" dirty="0"/>
              </a:p>
              <a:p>
                <a:pPr marL="0" indent="0">
                  <a:buNone/>
                </a:pPr>
                <a14:m>
                  <m:oMath xmlns:m="http://schemas.openxmlformats.org/officeDocument/2006/math">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𝑆</m:t>
                        </m:r>
                      </m:e>
                      <m:sub>
                        <m:r>
                          <a:rPr kumimoji="1" lang="en-US" altLang="ja-JP" sz="2400" b="0" i="1" smtClean="0">
                            <a:latin typeface="Cambria Math" panose="02040503050406030204" pitchFamily="18" charset="0"/>
                            <a:ea typeface="Cambria Math" panose="02040503050406030204" pitchFamily="18" charset="0"/>
                          </a:rPr>
                          <m:t>𝑡</m:t>
                        </m:r>
                      </m:sub>
                    </m:sSub>
                    <m:r>
                      <a:rPr kumimoji="1" lang="en-US" altLang="ja-JP" sz="2400" b="0" i="0" smtClean="0">
                        <a:latin typeface="Cambria Math" panose="02040503050406030204" pitchFamily="18" charset="0"/>
                        <a:ea typeface="Cambria Math" panose="02040503050406030204" pitchFamily="18" charset="0"/>
                      </a:rPr>
                      <m:t>=18,492 </m:t>
                    </m:r>
                    <m:r>
                      <m:rPr>
                        <m:sty m:val="p"/>
                      </m:rPr>
                      <a:rPr kumimoji="1" lang="en-US" altLang="ja-JP" sz="2400" b="0" i="0" smtClean="0">
                        <a:latin typeface="Cambria Math" panose="02040503050406030204" pitchFamily="18" charset="0"/>
                        <a:ea typeface="Cambria Math" panose="02040503050406030204" pitchFamily="18" charset="0"/>
                      </a:rPr>
                      <m:t>S</m:t>
                    </m:r>
                    <m:r>
                      <a:rPr kumimoji="1" lang="en-US" altLang="ja-JP" sz="2400" b="0" i="0" smtClean="0">
                        <a:latin typeface="Cambria Math" panose="02040503050406030204" pitchFamily="18" charset="0"/>
                        <a:ea typeface="Cambria Math" panose="02040503050406030204" pitchFamily="18" charset="0"/>
                      </a:rPr>
                      <m:t>=20,000 </m:t>
                    </m:r>
                    <m:sSub>
                      <m:sSubPr>
                        <m:ctrlPr>
                          <a:rPr lang="en-US" altLang="ja-JP" sz="2400" i="1" dirty="0">
                            <a:latin typeface="Cambria Math" panose="02040503050406030204" pitchFamily="18" charset="0"/>
                            <a:ea typeface="Cambria Math" panose="02040503050406030204" pitchFamily="18" charset="0"/>
                          </a:rPr>
                        </m:ctrlPr>
                      </m:sSubPr>
                      <m:e>
                        <m:r>
                          <a:rPr lang="en-US" altLang="ja-JP" sz="2400" i="1" dirty="0">
                            <a:latin typeface="Cambria Math" panose="02040503050406030204" pitchFamily="18" charset="0"/>
                            <a:ea typeface="Cambria Math" panose="02040503050406030204" pitchFamily="18" charset="0"/>
                          </a:rPr>
                          <m:t>𝑣</m:t>
                        </m:r>
                      </m:e>
                      <m:sub>
                        <m:r>
                          <a:rPr lang="en-US" altLang="ja-JP" sz="2400" i="1" dirty="0">
                            <a:latin typeface="Cambria Math" panose="02040503050406030204" pitchFamily="18" charset="0"/>
                            <a:ea typeface="Cambria Math" panose="02040503050406030204" pitchFamily="18" charset="0"/>
                          </a:rPr>
                          <m:t>𝑝</m:t>
                        </m:r>
                      </m:sub>
                    </m:sSub>
                  </m:oMath>
                </a14:m>
                <a:r>
                  <a:rPr kumimoji="1" lang="en-US" altLang="ja-JP" sz="2400" dirty="0">
                    <a:latin typeface="Cambria Math" panose="02040503050406030204" pitchFamily="18" charset="0"/>
                    <a:ea typeface="Cambria Math" panose="02040503050406030204" pitchFamily="18" charset="0"/>
                  </a:rPr>
                  <a:t>=5,000,000,000 </a:t>
                </a:r>
                <a14:m>
                  <m:oMath xmlns:m="http://schemas.openxmlformats.org/officeDocument/2006/math">
                    <m:r>
                      <a:rPr lang="en-US" altLang="ja-JP" sz="2400" i="1" dirty="0">
                        <a:latin typeface="Cambria Math" panose="02040503050406030204" pitchFamily="18" charset="0"/>
                        <a:ea typeface="Cambria Math" panose="02040503050406030204" pitchFamily="18" charset="0"/>
                      </a:rPr>
                      <m:t>𝐹</m:t>
                    </m:r>
                  </m:oMath>
                </a14:m>
                <a:r>
                  <a:rPr kumimoji="1" lang="en-US" altLang="ja-JP" sz="2400" dirty="0">
                    <a:latin typeface="Cambria Math" panose="02040503050406030204" pitchFamily="18" charset="0"/>
                    <a:ea typeface="Cambria Math" panose="02040503050406030204" pitchFamily="18" charset="0"/>
                  </a:rPr>
                  <a:t>=20,200 </a:t>
                </a:r>
                <a14:m>
                  <m:oMath xmlns:m="http://schemas.openxmlformats.org/officeDocument/2006/math">
                    <m:sSub>
                      <m:sSubPr>
                        <m:ctrlPr>
                          <a:rPr lang="en-US" altLang="ja-JP" sz="2400" i="1" dirty="0">
                            <a:latin typeface="Cambria Math" panose="02040503050406030204" pitchFamily="18" charset="0"/>
                            <a:ea typeface="Cambria Math" panose="02040503050406030204" pitchFamily="18" charset="0"/>
                          </a:rPr>
                        </m:ctrlPr>
                      </m:sSubPr>
                      <m:e>
                        <m:r>
                          <a:rPr lang="en-US" altLang="ja-JP" sz="2400" i="1" dirty="0">
                            <a:latin typeface="Cambria Math" panose="02040503050406030204" pitchFamily="18" charset="0"/>
                            <a:ea typeface="Cambria Math" panose="02040503050406030204" pitchFamily="18" charset="0"/>
                          </a:rPr>
                          <m:t>𝐹</m:t>
                        </m:r>
                      </m:e>
                      <m:sub>
                        <m:r>
                          <a:rPr lang="en-US" altLang="ja-JP" sz="2400" i="1" dirty="0">
                            <a:latin typeface="Cambria Math" panose="02040503050406030204" pitchFamily="18" charset="0"/>
                            <a:ea typeface="Cambria Math" panose="02040503050406030204" pitchFamily="18" charset="0"/>
                          </a:rPr>
                          <m:t>𝑡</m:t>
                        </m:r>
                      </m:sub>
                    </m:sSub>
                  </m:oMath>
                </a14:m>
                <a:r>
                  <a:rPr kumimoji="1" lang="en-US" altLang="ja-JP" sz="2400" dirty="0">
                    <a:latin typeface="Cambria Math" panose="02040503050406030204" pitchFamily="18" charset="0"/>
                    <a:ea typeface="Cambria Math" panose="02040503050406030204" pitchFamily="18" charset="0"/>
                  </a:rPr>
                  <a:t>=18,670</a:t>
                </a:r>
              </a:p>
              <a:p>
                <a:pPr marL="0" indent="0">
                  <a:buNone/>
                </a:pPr>
                <a14:m>
                  <m:oMath xmlns:m="http://schemas.openxmlformats.org/officeDocument/2006/math">
                    <m:r>
                      <a:rPr kumimoji="1" lang="en-US" altLang="ja-JP" sz="2400" b="0" i="1" dirty="0" smtClean="0">
                        <a:latin typeface="Cambria Math" panose="02040503050406030204" pitchFamily="18" charset="0"/>
                        <a:ea typeface="Cambria Math" panose="02040503050406030204" pitchFamily="18" charset="0"/>
                      </a:rPr>
                      <m:t>𝐴</m:t>
                    </m:r>
                  </m:oMath>
                </a14:m>
                <a:r>
                  <a:rPr lang="en-US" altLang="ja-JP" sz="2400" dirty="0">
                    <a:latin typeface="Cambria Math" panose="02040503050406030204" pitchFamily="18" charset="0"/>
                    <a:ea typeface="Cambria Math" panose="02040503050406030204" pitchFamily="18" charset="0"/>
                  </a:rPr>
                  <a:t>=250 </a:t>
                </a:r>
                <a14:m>
                  <m:oMath xmlns:m="http://schemas.openxmlformats.org/officeDocument/2006/math">
                    <m:r>
                      <a:rPr lang="en-US" altLang="ja-JP" sz="2400" i="1" dirty="0">
                        <a:latin typeface="Cambria Math" panose="02040503050406030204" pitchFamily="18" charset="0"/>
                        <a:ea typeface="Cambria Math" panose="02040503050406030204" pitchFamily="18" charset="0"/>
                      </a:rPr>
                      <m:t>𝑚</m:t>
                    </m:r>
                  </m:oMath>
                </a14:m>
                <a:r>
                  <a:rPr kumimoji="1" lang="en-US" altLang="ja-JP" sz="2400" dirty="0">
                    <a:latin typeface="Cambria Math" panose="02040503050406030204" pitchFamily="18" charset="0"/>
                    <a:ea typeface="Cambria Math" panose="02040503050406030204" pitchFamily="18" charset="0"/>
                  </a:rPr>
                  <a:t>=1,000</a:t>
                </a:r>
              </a:p>
              <a:p>
                <a:pPr marL="0" indent="0">
                  <a:buNone/>
                </a:pPr>
                <a:endParaRPr lang="en-US" altLang="ja-JP" sz="2400" dirty="0">
                  <a:latin typeface="Cambria Math" panose="02040503050406030204" pitchFamily="18" charset="0"/>
                  <a:ea typeface="Cambria Math" panose="02040503050406030204" pitchFamily="18" charset="0"/>
                </a:endParaRPr>
              </a:p>
              <a:p>
                <a:pPr marL="0" indent="0">
                  <a:buNone/>
                </a:pPr>
                <a:r>
                  <a:rPr lang="ja-JP" altLang="en-US" sz="2400" dirty="0">
                    <a:latin typeface="+mn-ea"/>
                  </a:rPr>
                  <a:t>半年後</a:t>
                </a:r>
                <a:endParaRPr lang="en-US" altLang="ja-JP" sz="2400" dirty="0">
                  <a:latin typeface="+mn-ea"/>
                </a:endParaRPr>
              </a:p>
              <a:p>
                <a:pPr marL="0" indent="0">
                  <a:buNone/>
                </a:pPr>
                <a14:m>
                  <m:oMath xmlns:m="http://schemas.openxmlformats.org/officeDocument/2006/math">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𝑆</m:t>
                        </m:r>
                      </m:e>
                      <m:sub>
                        <m:r>
                          <a:rPr kumimoji="1" lang="en-US" altLang="ja-JP" sz="2400" b="0" i="1" smtClean="0">
                            <a:latin typeface="Cambria Math" panose="02040503050406030204" pitchFamily="18" charset="0"/>
                            <a:ea typeface="Cambria Math" panose="02040503050406030204" pitchFamily="18" charset="0"/>
                          </a:rPr>
                          <m:t>𝑡</m:t>
                        </m:r>
                      </m:sub>
                    </m:sSub>
                    <m:r>
                      <a:rPr kumimoji="1" lang="en-US" altLang="ja-JP" sz="2400" b="0" i="0" smtClean="0">
                        <a:latin typeface="Cambria Math" panose="02040503050406030204" pitchFamily="18" charset="0"/>
                        <a:ea typeface="Cambria Math" panose="02040503050406030204" pitchFamily="18" charset="0"/>
                      </a:rPr>
                      <m:t>=21,500 </m:t>
                    </m:r>
                    <m:r>
                      <m:rPr>
                        <m:sty m:val="p"/>
                      </m:rPr>
                      <a:rPr kumimoji="1" lang="en-US" altLang="ja-JP" sz="2400" b="0" i="0" smtClean="0">
                        <a:latin typeface="Cambria Math" panose="02040503050406030204" pitchFamily="18" charset="0"/>
                        <a:ea typeface="Cambria Math" panose="02040503050406030204" pitchFamily="18" charset="0"/>
                      </a:rPr>
                      <m:t>S</m:t>
                    </m:r>
                    <m:r>
                      <a:rPr kumimoji="1" lang="en-US" altLang="ja-JP" sz="2400" b="0" i="0" smtClean="0">
                        <a:latin typeface="Cambria Math" panose="02040503050406030204" pitchFamily="18" charset="0"/>
                        <a:ea typeface="Cambria Math" panose="02040503050406030204" pitchFamily="18" charset="0"/>
                      </a:rPr>
                      <m:t>=20,000 </m:t>
                    </m:r>
                    <m:sSub>
                      <m:sSubPr>
                        <m:ctrlPr>
                          <a:rPr lang="en-US" altLang="ja-JP" sz="2400" i="1" dirty="0">
                            <a:latin typeface="Cambria Math" panose="02040503050406030204" pitchFamily="18" charset="0"/>
                            <a:ea typeface="Cambria Math" panose="02040503050406030204" pitchFamily="18" charset="0"/>
                          </a:rPr>
                        </m:ctrlPr>
                      </m:sSubPr>
                      <m:e>
                        <m:r>
                          <a:rPr lang="en-US" altLang="ja-JP" sz="2400" i="1" dirty="0">
                            <a:latin typeface="Cambria Math" panose="02040503050406030204" pitchFamily="18" charset="0"/>
                            <a:ea typeface="Cambria Math" panose="02040503050406030204" pitchFamily="18" charset="0"/>
                          </a:rPr>
                          <m:t>𝑣</m:t>
                        </m:r>
                      </m:e>
                      <m:sub>
                        <m:r>
                          <a:rPr lang="en-US" altLang="ja-JP" sz="2400" i="1" dirty="0">
                            <a:latin typeface="Cambria Math" panose="02040503050406030204" pitchFamily="18" charset="0"/>
                            <a:ea typeface="Cambria Math" panose="02040503050406030204" pitchFamily="18" charset="0"/>
                          </a:rPr>
                          <m:t>𝑝</m:t>
                        </m:r>
                      </m:sub>
                    </m:sSub>
                  </m:oMath>
                </a14:m>
                <a:r>
                  <a:rPr kumimoji="1" lang="en-US" altLang="ja-JP" sz="2400" dirty="0">
                    <a:latin typeface="Cambria Math" panose="02040503050406030204" pitchFamily="18" charset="0"/>
                    <a:ea typeface="Cambria Math" panose="02040503050406030204" pitchFamily="18" charset="0"/>
                  </a:rPr>
                  <a:t>=5,000,000,000 </a:t>
                </a:r>
                <a14:m>
                  <m:oMath xmlns:m="http://schemas.openxmlformats.org/officeDocument/2006/math">
                    <m:r>
                      <a:rPr lang="en-US" altLang="ja-JP" sz="2400" i="1" dirty="0">
                        <a:latin typeface="Cambria Math" panose="02040503050406030204" pitchFamily="18" charset="0"/>
                        <a:ea typeface="Cambria Math" panose="02040503050406030204" pitchFamily="18" charset="0"/>
                      </a:rPr>
                      <m:t>𝐹</m:t>
                    </m:r>
                  </m:oMath>
                </a14:m>
                <a:r>
                  <a:rPr kumimoji="1" lang="en-US" altLang="ja-JP" sz="2400" dirty="0">
                    <a:latin typeface="Cambria Math" panose="02040503050406030204" pitchFamily="18" charset="0"/>
                    <a:ea typeface="Cambria Math" panose="02040503050406030204" pitchFamily="18" charset="0"/>
                  </a:rPr>
                  <a:t>=20,200 </a:t>
                </a:r>
                <a14:m>
                  <m:oMath xmlns:m="http://schemas.openxmlformats.org/officeDocument/2006/math">
                    <m:sSub>
                      <m:sSubPr>
                        <m:ctrlPr>
                          <a:rPr lang="en-US" altLang="ja-JP" sz="2400" i="1" dirty="0">
                            <a:latin typeface="Cambria Math" panose="02040503050406030204" pitchFamily="18" charset="0"/>
                            <a:ea typeface="Cambria Math" panose="02040503050406030204" pitchFamily="18" charset="0"/>
                          </a:rPr>
                        </m:ctrlPr>
                      </m:sSubPr>
                      <m:e>
                        <m:r>
                          <a:rPr lang="en-US" altLang="ja-JP" sz="2400" i="1" dirty="0">
                            <a:latin typeface="Cambria Math" panose="02040503050406030204" pitchFamily="18" charset="0"/>
                            <a:ea typeface="Cambria Math" panose="02040503050406030204" pitchFamily="18" charset="0"/>
                          </a:rPr>
                          <m:t>𝐹</m:t>
                        </m:r>
                      </m:e>
                      <m:sub>
                        <m:r>
                          <a:rPr lang="en-US" altLang="ja-JP" sz="2400" i="1" dirty="0">
                            <a:latin typeface="Cambria Math" panose="02040503050406030204" pitchFamily="18" charset="0"/>
                            <a:ea typeface="Cambria Math" panose="02040503050406030204" pitchFamily="18" charset="0"/>
                          </a:rPr>
                          <m:t>𝑡</m:t>
                        </m:r>
                      </m:sub>
                    </m:sSub>
                  </m:oMath>
                </a14:m>
                <a:r>
                  <a:rPr kumimoji="1" lang="en-US" altLang="ja-JP" sz="2400" dirty="0">
                    <a:latin typeface="Cambria Math" panose="02040503050406030204" pitchFamily="18" charset="0"/>
                    <a:ea typeface="Cambria Math" panose="02040503050406030204" pitchFamily="18" charset="0"/>
                  </a:rPr>
                  <a:t>=</a:t>
                </a:r>
                <a:r>
                  <a:rPr lang="en-US" altLang="ja-JP" sz="2400" dirty="0">
                    <a:latin typeface="Cambria Math" panose="02040503050406030204" pitchFamily="18" charset="0"/>
                    <a:ea typeface="Cambria Math" panose="02040503050406030204" pitchFamily="18" charset="0"/>
                  </a:rPr>
                  <a:t>21,500</a:t>
                </a:r>
                <a:endParaRPr kumimoji="1" lang="en-US" altLang="ja-JP" sz="2400" dirty="0">
                  <a:latin typeface="Cambria Math" panose="02040503050406030204" pitchFamily="18" charset="0"/>
                  <a:ea typeface="Cambria Math" panose="02040503050406030204" pitchFamily="18" charset="0"/>
                </a:endParaRPr>
              </a:p>
              <a:p>
                <a:pPr marL="0" indent="0">
                  <a:buNone/>
                </a:pPr>
                <a14:m>
                  <m:oMath xmlns:m="http://schemas.openxmlformats.org/officeDocument/2006/math">
                    <m:r>
                      <a:rPr kumimoji="1" lang="en-US" altLang="ja-JP" sz="2400" b="0" i="1" dirty="0" smtClean="0">
                        <a:latin typeface="Cambria Math" panose="02040503050406030204" pitchFamily="18" charset="0"/>
                        <a:ea typeface="Cambria Math" panose="02040503050406030204" pitchFamily="18" charset="0"/>
                      </a:rPr>
                      <m:t>𝐴</m:t>
                    </m:r>
                  </m:oMath>
                </a14:m>
                <a:r>
                  <a:rPr lang="en-US" altLang="ja-JP" sz="2400" dirty="0">
                    <a:latin typeface="Cambria Math" panose="02040503050406030204" pitchFamily="18" charset="0"/>
                    <a:ea typeface="Cambria Math" panose="02040503050406030204" pitchFamily="18" charset="0"/>
                  </a:rPr>
                  <a:t>=250 </a:t>
                </a:r>
                <a14:m>
                  <m:oMath xmlns:m="http://schemas.openxmlformats.org/officeDocument/2006/math">
                    <m:r>
                      <a:rPr lang="en-US" altLang="ja-JP" sz="2400" i="1" dirty="0">
                        <a:latin typeface="Cambria Math" panose="02040503050406030204" pitchFamily="18" charset="0"/>
                        <a:ea typeface="Cambria Math" panose="02040503050406030204" pitchFamily="18" charset="0"/>
                      </a:rPr>
                      <m:t>𝑚</m:t>
                    </m:r>
                  </m:oMath>
                </a14:m>
                <a:r>
                  <a:rPr kumimoji="1" lang="en-US" altLang="ja-JP" sz="2400" dirty="0">
                    <a:latin typeface="Cambria Math" panose="02040503050406030204" pitchFamily="18" charset="0"/>
                    <a:ea typeface="Cambria Math" panose="02040503050406030204" pitchFamily="18" charset="0"/>
                  </a:rPr>
                  <a:t>=1,000</a:t>
                </a:r>
              </a:p>
              <a:p>
                <a:pPr marL="0" indent="0">
                  <a:buNone/>
                </a:pPr>
                <a:endParaRPr lang="en-US" altLang="ja-JP" dirty="0">
                  <a:latin typeface="+mn-ea"/>
                </a:endParaRPr>
              </a:p>
            </p:txBody>
          </p:sp>
        </mc:Choice>
        <mc:Fallback>
          <p:sp>
            <p:nvSpPr>
              <p:cNvPr id="3" name="コンテンツ プレースホルダー 2">
                <a:extLst>
                  <a:ext uri="{FF2B5EF4-FFF2-40B4-BE49-F238E27FC236}">
                    <a16:creationId xmlns:a16="http://schemas.microsoft.com/office/drawing/2014/main" id="{7E25D06F-DDA5-65FC-D0AC-9D34B4E2337F}"/>
                  </a:ext>
                </a:extLst>
              </p:cNvPr>
              <p:cNvSpPr>
                <a:spLocks noGrp="1" noRot="1" noChangeAspect="1" noMove="1" noResize="1" noEditPoints="1" noAdjustHandles="1" noChangeArrowheads="1" noChangeShapeType="1" noTextEdit="1"/>
              </p:cNvSpPr>
              <p:nvPr>
                <p:ph idx="1"/>
              </p:nvPr>
            </p:nvSpPr>
            <p:spPr>
              <a:xfrm>
                <a:off x="1154954" y="2603499"/>
                <a:ext cx="8825659" cy="3757543"/>
              </a:xfrm>
              <a:blipFill>
                <a:blip r:embed="rId2"/>
                <a:stretch>
                  <a:fillRect l="-1036" t="-2110"/>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C1AC4587-7D7B-63A7-B10A-91DC190523DC}"/>
              </a:ext>
            </a:extLst>
          </p:cNvPr>
          <p:cNvSpPr>
            <a:spLocks noGrp="1"/>
          </p:cNvSpPr>
          <p:nvPr>
            <p:ph type="sldNum" sz="quarter" idx="12"/>
          </p:nvPr>
        </p:nvSpPr>
        <p:spPr/>
        <p:txBody>
          <a:bodyPr/>
          <a:lstStyle/>
          <a:p>
            <a:fld id="{9E1D073A-6C87-4B75-BDB0-3ACB7B9257CE}" type="slidenum">
              <a:rPr kumimoji="1" lang="ja-JP" altLang="en-US" smtClean="0"/>
              <a:t>12</a:t>
            </a:fld>
            <a:endParaRPr kumimoji="1" lang="ja-JP" altLang="en-US"/>
          </a:p>
        </p:txBody>
      </p:sp>
    </p:spTree>
    <p:extLst>
      <p:ext uri="{BB962C8B-B14F-4D97-AF65-F5344CB8AC3E}">
        <p14:creationId xmlns:p14="http://schemas.microsoft.com/office/powerpoint/2010/main" val="913797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FB874C-EE99-F229-65EC-EF85B4D36FF3}"/>
              </a:ext>
            </a:extLst>
          </p:cNvPr>
          <p:cNvSpPr>
            <a:spLocks noGrp="1"/>
          </p:cNvSpPr>
          <p:nvPr>
            <p:ph type="title"/>
          </p:nvPr>
        </p:nvSpPr>
        <p:spPr/>
        <p:txBody>
          <a:bodyPr/>
          <a:lstStyle/>
          <a:p>
            <a:r>
              <a:rPr kumimoji="1" lang="ja-JP" altLang="en-US" dirty="0"/>
              <a:t>問</a:t>
            </a:r>
            <a:r>
              <a:rPr kumimoji="1" lang="en-US" altLang="ja-JP" dirty="0"/>
              <a:t>1</a:t>
            </a:r>
            <a:r>
              <a:rPr kumimoji="1" lang="ja-JP" altLang="en-US" dirty="0"/>
              <a:t>（</a:t>
            </a:r>
            <a:r>
              <a:rPr kumimoji="1" lang="en-US" altLang="ja-JP" dirty="0"/>
              <a:t>2</a:t>
            </a:r>
            <a:r>
              <a:rPr kumimoji="1" lang="ja-JP" altLang="en-US" dirty="0"/>
              <a:t>）</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41B6C5E4-2213-E7DA-9969-C69885F94CE1}"/>
                  </a:ext>
                </a:extLst>
              </p:cNvPr>
              <p:cNvSpPr>
                <a:spLocks noGrp="1"/>
              </p:cNvSpPr>
              <p:nvPr>
                <p:ph idx="1"/>
              </p:nvPr>
            </p:nvSpPr>
            <p:spPr>
              <a:xfrm>
                <a:off x="1154954" y="2603499"/>
                <a:ext cx="9613384" cy="4126711"/>
              </a:xfrm>
            </p:spPr>
            <p:txBody>
              <a:bodyPr>
                <a:normAutofit fontScale="85000" lnSpcReduction="10000"/>
              </a:bodyPr>
              <a:lstStyle/>
              <a:p>
                <a:pPr marL="0" indent="0">
                  <a:buNone/>
                </a:pPr>
                <a:r>
                  <a:rPr kumimoji="1" lang="en-US" altLang="ja-JP" sz="2400" dirty="0"/>
                  <a:t>1</a:t>
                </a:r>
                <a:r>
                  <a:rPr kumimoji="1" lang="ja-JP" altLang="en-US" sz="2400" dirty="0"/>
                  <a:t>週間後</a:t>
                </a:r>
                <a:endParaRPr kumimoji="1" lang="en-US" altLang="ja-JP" sz="2400" dirty="0"/>
              </a:p>
              <a:p>
                <a:pPr marL="0" indent="0">
                  <a:buNone/>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𝐵</m:t>
                      </m:r>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18,492</m:t>
                          </m:r>
                        </m:num>
                        <m:den>
                          <m:r>
                            <a:rPr kumimoji="1" lang="en-US" altLang="ja-JP" sz="2400" b="0" i="1" smtClean="0">
                              <a:latin typeface="Cambria Math" panose="02040503050406030204" pitchFamily="18" charset="0"/>
                            </a:rPr>
                            <m:t>20,000</m:t>
                          </m:r>
                        </m:den>
                      </m:f>
                      <m:r>
                        <a:rPr lang="ja-JP" altLang="en-US" sz="2400" dirty="0">
                          <a:latin typeface="Cambria Math" panose="02040503050406030204" pitchFamily="18" charset="0"/>
                        </a:rPr>
                        <m:t>×</m:t>
                      </m:r>
                      <m:r>
                        <a:rPr lang="en-US" altLang="ja-JP" sz="2400" b="0" i="0" dirty="0" smtClean="0">
                          <a:latin typeface="Cambria Math" panose="02040503050406030204" pitchFamily="18" charset="0"/>
                        </a:rPr>
                        <m:t>5,000,000,000+</m:t>
                      </m:r>
                      <m:d>
                        <m:dPr>
                          <m:ctrlPr>
                            <a:rPr lang="en-US" altLang="ja-JP" sz="2400" b="0" i="1" dirty="0" smtClean="0">
                              <a:latin typeface="Cambria Math" panose="02040503050406030204" pitchFamily="18" charset="0"/>
                            </a:rPr>
                          </m:ctrlPr>
                        </m:dPr>
                        <m:e>
                          <m:r>
                            <a:rPr lang="en-US" altLang="ja-JP" sz="2400" b="0" i="0" dirty="0" smtClean="0">
                              <a:latin typeface="Cambria Math" panose="02040503050406030204" pitchFamily="18" charset="0"/>
                            </a:rPr>
                            <m:t>20,200−18,670</m:t>
                          </m:r>
                        </m:e>
                      </m:d>
                      <m:r>
                        <a:rPr lang="en-US" altLang="ja-JP" sz="2400" b="0" i="1" dirty="0" smtClean="0">
                          <a:latin typeface="Cambria Math" panose="02040503050406030204" pitchFamily="18" charset="0"/>
                          <a:ea typeface="Cambria Math" panose="02040503050406030204" pitchFamily="18" charset="0"/>
                        </a:rPr>
                        <m:t>×250×1,000</m:t>
                      </m:r>
                    </m:oMath>
                  </m:oMathPara>
                </a14:m>
                <a:endParaRPr lang="en-US" altLang="ja-JP" sz="2400"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ea typeface="Cambria Math" panose="02040503050406030204" pitchFamily="18" charset="0"/>
                        </a:rPr>
                        <m:t>𝐵</m:t>
                      </m:r>
                      <m:r>
                        <a:rPr lang="en-US" altLang="ja-JP" sz="2400" b="0" i="1" smtClean="0">
                          <a:latin typeface="Cambria Math" panose="02040503050406030204" pitchFamily="18" charset="0"/>
                          <a:ea typeface="Cambria Math" panose="02040503050406030204" pitchFamily="18" charset="0"/>
                        </a:rPr>
                        <m:t>=250,000×18,492+1530×250,000=250,000×20,022=5,005,500,000</m:t>
                      </m:r>
                    </m:oMath>
                  </m:oMathPara>
                </a14:m>
                <a:endParaRPr lang="en-US" altLang="ja-JP" sz="2400" b="0" dirty="0">
                  <a:ea typeface="Cambria Math" panose="02040503050406030204" pitchFamily="18" charset="0"/>
                </a:endParaRPr>
              </a:p>
              <a:p>
                <a:pPr marL="0" indent="0">
                  <a:buNone/>
                </a:pPr>
                <a:r>
                  <a:rPr lang="ja-JP" altLang="en-US" sz="2400" b="0" dirty="0">
                    <a:latin typeface="+mn-ea"/>
                  </a:rPr>
                  <a:t>よって</a:t>
                </a:r>
                <a:r>
                  <a:rPr lang="en-US" altLang="ja-JP" sz="2400" b="0" dirty="0">
                    <a:latin typeface="+mn-ea"/>
                  </a:rPr>
                  <a:t>5,006</a:t>
                </a:r>
                <a:r>
                  <a:rPr lang="ja-JP" altLang="en-US" sz="2400" b="0" dirty="0">
                    <a:latin typeface="+mn-ea"/>
                  </a:rPr>
                  <a:t>百万円となる。</a:t>
                </a:r>
                <a:endParaRPr lang="en-US" altLang="ja-JP" sz="2400" b="0" dirty="0">
                  <a:latin typeface="+mn-ea"/>
                </a:endParaRPr>
              </a:p>
              <a:p>
                <a:pPr marL="0" indent="0">
                  <a:buNone/>
                </a:pPr>
                <a:endParaRPr lang="en-US" altLang="ja-JP" sz="2400" b="0" dirty="0">
                  <a:latin typeface="+mn-ea"/>
                </a:endParaRPr>
              </a:p>
              <a:p>
                <a:pPr marL="0" indent="0">
                  <a:buNone/>
                </a:pPr>
                <a:r>
                  <a:rPr lang="ja-JP" altLang="en-US" sz="2400" b="0" dirty="0">
                    <a:latin typeface="+mn-ea"/>
                  </a:rPr>
                  <a:t>半年後</a:t>
                </a:r>
                <a:endParaRPr lang="en-US" altLang="ja-JP" sz="2400" b="0" dirty="0">
                  <a:latin typeface="+mn-ea"/>
                </a:endParaRPr>
              </a:p>
              <a:p>
                <a:pPr marL="0" indent="0">
                  <a:buNone/>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𝐵</m:t>
                      </m:r>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21,500</m:t>
                          </m:r>
                        </m:num>
                        <m:den>
                          <m:r>
                            <a:rPr kumimoji="1" lang="en-US" altLang="ja-JP" sz="2400" b="0" i="1" smtClean="0">
                              <a:latin typeface="Cambria Math" panose="02040503050406030204" pitchFamily="18" charset="0"/>
                            </a:rPr>
                            <m:t>20,000</m:t>
                          </m:r>
                        </m:den>
                      </m:f>
                      <m:r>
                        <a:rPr lang="ja-JP" altLang="en-US" sz="2400" dirty="0">
                          <a:latin typeface="Cambria Math" panose="02040503050406030204" pitchFamily="18" charset="0"/>
                        </a:rPr>
                        <m:t>×</m:t>
                      </m:r>
                      <m:r>
                        <a:rPr lang="en-US" altLang="ja-JP" sz="2400" b="0" i="0" dirty="0" smtClean="0">
                          <a:latin typeface="Cambria Math" panose="02040503050406030204" pitchFamily="18" charset="0"/>
                        </a:rPr>
                        <m:t>5,000,000,000+</m:t>
                      </m:r>
                      <m:d>
                        <m:dPr>
                          <m:ctrlPr>
                            <a:rPr lang="en-US" altLang="ja-JP" sz="2400" b="0" i="1" dirty="0" smtClean="0">
                              <a:latin typeface="Cambria Math" panose="02040503050406030204" pitchFamily="18" charset="0"/>
                            </a:rPr>
                          </m:ctrlPr>
                        </m:dPr>
                        <m:e>
                          <m:r>
                            <a:rPr lang="en-US" altLang="ja-JP" sz="2400" b="0" i="0" dirty="0" smtClean="0">
                              <a:latin typeface="Cambria Math" panose="02040503050406030204" pitchFamily="18" charset="0"/>
                            </a:rPr>
                            <m:t>20,200−</m:t>
                          </m:r>
                          <m:r>
                            <a:rPr lang="en-US" altLang="ja-JP" sz="2400" b="0" i="1" dirty="0" smtClean="0">
                              <a:latin typeface="Cambria Math" panose="02040503050406030204" pitchFamily="18" charset="0"/>
                            </a:rPr>
                            <m:t>21,500</m:t>
                          </m:r>
                        </m:e>
                      </m:d>
                      <m:r>
                        <a:rPr lang="en-US" altLang="ja-JP" sz="2400" b="0" i="1" dirty="0" smtClean="0">
                          <a:latin typeface="Cambria Math" panose="02040503050406030204" pitchFamily="18" charset="0"/>
                          <a:ea typeface="Cambria Math" panose="02040503050406030204" pitchFamily="18" charset="0"/>
                        </a:rPr>
                        <m:t>×250×1,000</m:t>
                      </m:r>
                    </m:oMath>
                  </m:oMathPara>
                </a14:m>
                <a:endParaRPr lang="en-US" altLang="ja-JP" sz="2400"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ea typeface="Cambria Math" panose="02040503050406030204" pitchFamily="18" charset="0"/>
                        </a:rPr>
                        <m:t>𝐵</m:t>
                      </m:r>
                      <m:r>
                        <a:rPr lang="en-US" altLang="ja-JP" sz="2400" b="0" i="1" smtClean="0">
                          <a:latin typeface="Cambria Math" panose="02040503050406030204" pitchFamily="18" charset="0"/>
                          <a:ea typeface="Cambria Math" panose="02040503050406030204" pitchFamily="18" charset="0"/>
                        </a:rPr>
                        <m:t>=250,000×21,500−1,300×250,000=250,000×20,200=5,050,000,000</m:t>
                      </m:r>
                    </m:oMath>
                  </m:oMathPara>
                </a14:m>
                <a:endParaRPr lang="en-US" altLang="ja-JP" sz="2400" b="0" dirty="0">
                  <a:ea typeface="Cambria Math" panose="02040503050406030204" pitchFamily="18" charset="0"/>
                </a:endParaRPr>
              </a:p>
              <a:p>
                <a:pPr marL="0" indent="0">
                  <a:buNone/>
                </a:pPr>
                <a:r>
                  <a:rPr lang="ja-JP" altLang="en-US" sz="2400" b="0" dirty="0">
                    <a:latin typeface="+mn-ea"/>
                  </a:rPr>
                  <a:t>よって</a:t>
                </a:r>
                <a:r>
                  <a:rPr lang="en-US" altLang="ja-JP" sz="2400" b="0" dirty="0">
                    <a:latin typeface="+mn-ea"/>
                  </a:rPr>
                  <a:t>5,050</a:t>
                </a:r>
                <a:r>
                  <a:rPr lang="ja-JP" altLang="en-US" sz="2400" b="0" dirty="0">
                    <a:latin typeface="+mn-ea"/>
                  </a:rPr>
                  <a:t>百万円となる。</a:t>
                </a:r>
                <a:endParaRPr lang="en-US" altLang="ja-JP" sz="2400" b="0" dirty="0">
                  <a:latin typeface="+mn-ea"/>
                </a:endParaRPr>
              </a:p>
              <a:p>
                <a:pPr marL="0" indent="0">
                  <a:buNone/>
                </a:pPr>
                <a:endParaRPr lang="en-US" altLang="ja-JP" b="0" dirty="0">
                  <a:ea typeface="Cambria Math" panose="02040503050406030204" pitchFamily="18" charset="0"/>
                </a:endParaRPr>
              </a:p>
              <a:p>
                <a:pPr marL="0" indent="0">
                  <a:buNone/>
                </a:pPr>
                <a:endParaRPr kumimoji="1" lang="ja-JP" altLang="en-US" dirty="0"/>
              </a:p>
            </p:txBody>
          </p:sp>
        </mc:Choice>
        <mc:Fallback>
          <p:sp>
            <p:nvSpPr>
              <p:cNvPr id="3" name="コンテンツ プレースホルダー 2">
                <a:extLst>
                  <a:ext uri="{FF2B5EF4-FFF2-40B4-BE49-F238E27FC236}">
                    <a16:creationId xmlns:a16="http://schemas.microsoft.com/office/drawing/2014/main" id="{41B6C5E4-2213-E7DA-9969-C69885F94CE1}"/>
                  </a:ext>
                </a:extLst>
              </p:cNvPr>
              <p:cNvSpPr>
                <a:spLocks noGrp="1" noRot="1" noChangeAspect="1" noMove="1" noResize="1" noEditPoints="1" noAdjustHandles="1" noChangeArrowheads="1" noChangeShapeType="1" noTextEdit="1"/>
              </p:cNvSpPr>
              <p:nvPr>
                <p:ph idx="1"/>
              </p:nvPr>
            </p:nvSpPr>
            <p:spPr>
              <a:xfrm>
                <a:off x="1154954" y="2603499"/>
                <a:ext cx="9613384" cy="4126711"/>
              </a:xfrm>
              <a:blipFill>
                <a:blip r:embed="rId2"/>
                <a:stretch>
                  <a:fillRect l="-634" t="-1920"/>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33561E70-D0E8-3012-2B02-BA665840DECE}"/>
              </a:ext>
            </a:extLst>
          </p:cNvPr>
          <p:cNvSpPr>
            <a:spLocks noGrp="1"/>
          </p:cNvSpPr>
          <p:nvPr>
            <p:ph type="sldNum" sz="quarter" idx="12"/>
          </p:nvPr>
        </p:nvSpPr>
        <p:spPr/>
        <p:txBody>
          <a:bodyPr/>
          <a:lstStyle/>
          <a:p>
            <a:fld id="{9E1D073A-6C87-4B75-BDB0-3ACB7B9257CE}" type="slidenum">
              <a:rPr kumimoji="1" lang="ja-JP" altLang="en-US" smtClean="0"/>
              <a:t>13</a:t>
            </a:fld>
            <a:endParaRPr kumimoji="1" lang="ja-JP" altLang="en-US"/>
          </a:p>
        </p:txBody>
      </p:sp>
    </p:spTree>
    <p:extLst>
      <p:ext uri="{BB962C8B-B14F-4D97-AF65-F5344CB8AC3E}">
        <p14:creationId xmlns:p14="http://schemas.microsoft.com/office/powerpoint/2010/main" val="2726721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BE40B8-1D50-36E3-CED4-E07F7F8334F0}"/>
              </a:ext>
            </a:extLst>
          </p:cNvPr>
          <p:cNvSpPr>
            <a:spLocks noGrp="1"/>
          </p:cNvSpPr>
          <p:nvPr>
            <p:ph type="title"/>
          </p:nvPr>
        </p:nvSpPr>
        <p:spPr/>
        <p:txBody>
          <a:bodyPr/>
          <a:lstStyle/>
          <a:p>
            <a:r>
              <a:rPr kumimoji="1" lang="ja-JP" altLang="en-US" dirty="0"/>
              <a:t>問</a:t>
            </a:r>
            <a:r>
              <a:rPr kumimoji="1" lang="en-US" altLang="ja-JP" dirty="0"/>
              <a:t>1</a:t>
            </a:r>
            <a:r>
              <a:rPr kumimoji="1" lang="ja-JP" altLang="en-US" dirty="0"/>
              <a:t>（</a:t>
            </a:r>
            <a:r>
              <a:rPr kumimoji="1" lang="en-US" altLang="ja-JP" dirty="0"/>
              <a:t>3</a:t>
            </a:r>
            <a:r>
              <a:rPr kumimoji="1" lang="ja-JP" altLang="en-US" dirty="0"/>
              <a:t>）</a:t>
            </a:r>
          </a:p>
        </p:txBody>
      </p:sp>
      <p:sp>
        <p:nvSpPr>
          <p:cNvPr id="3" name="コンテンツ プレースホルダー 2">
            <a:extLst>
              <a:ext uri="{FF2B5EF4-FFF2-40B4-BE49-F238E27FC236}">
                <a16:creationId xmlns:a16="http://schemas.microsoft.com/office/drawing/2014/main" id="{3DF98B57-E4F3-5DA1-0881-DD9842097716}"/>
              </a:ext>
            </a:extLst>
          </p:cNvPr>
          <p:cNvSpPr>
            <a:spLocks noGrp="1"/>
          </p:cNvSpPr>
          <p:nvPr>
            <p:ph idx="1"/>
          </p:nvPr>
        </p:nvSpPr>
        <p:spPr/>
        <p:txBody>
          <a:bodyPr/>
          <a:lstStyle/>
          <a:p>
            <a:pPr marL="0" indent="0" algn="ctr">
              <a:buNone/>
            </a:pPr>
            <a:r>
              <a:rPr kumimoji="1" lang="ja-JP" altLang="en-US" sz="2400" dirty="0"/>
              <a:t>半年後の金額は同じであるが</a:t>
            </a:r>
            <a:r>
              <a:rPr kumimoji="1" lang="en-US" altLang="ja-JP" sz="2400" dirty="0"/>
              <a:t>1</a:t>
            </a:r>
            <a:r>
              <a:rPr kumimoji="1" lang="ja-JP" altLang="en-US" sz="2400" dirty="0"/>
              <a:t>週間後の金額は</a:t>
            </a:r>
            <a:r>
              <a:rPr lang="ja-JP" altLang="en-US" sz="2400" dirty="0"/>
              <a:t>異なる。</a:t>
            </a:r>
            <a:endParaRPr lang="en-US" altLang="ja-JP" sz="2400" dirty="0"/>
          </a:p>
          <a:p>
            <a:pPr marL="0" indent="0" algn="ctr">
              <a:buNone/>
            </a:pPr>
            <a:r>
              <a:rPr lang="ja-JP" altLang="en-US" sz="2400" dirty="0"/>
              <a:t>↓</a:t>
            </a:r>
            <a:endParaRPr lang="en-US" altLang="ja-JP" sz="2400" dirty="0"/>
          </a:p>
          <a:p>
            <a:pPr marL="0" indent="0" algn="ctr">
              <a:buNone/>
            </a:pPr>
            <a:r>
              <a:rPr lang="ja-JP" altLang="en-US" sz="2400" dirty="0"/>
              <a:t>この問題はデリバティブの満期をすべて半年後としており、</a:t>
            </a:r>
            <a:r>
              <a:rPr lang="en-US" altLang="ja-JP" sz="2400" dirty="0"/>
              <a:t>(1)</a:t>
            </a:r>
            <a:r>
              <a:rPr lang="ja-JP" altLang="en-US" sz="2400" dirty="0"/>
              <a:t>での</a:t>
            </a:r>
            <a:r>
              <a:rPr lang="en-US" altLang="ja-JP" sz="2400" dirty="0"/>
              <a:t>250</a:t>
            </a:r>
            <a:r>
              <a:rPr lang="ja-JP" altLang="en-US" sz="2400" dirty="0"/>
              <a:t>枚の先物売りは半年後の満期を前提としている。</a:t>
            </a:r>
            <a:endParaRPr lang="en-US" altLang="ja-JP" sz="2400" dirty="0"/>
          </a:p>
          <a:p>
            <a:pPr marL="0" indent="0" algn="ctr">
              <a:buNone/>
            </a:pPr>
            <a:r>
              <a:rPr lang="ja-JP" altLang="en-US" sz="2400" dirty="0"/>
              <a:t>↓</a:t>
            </a:r>
            <a:endParaRPr lang="en-US" altLang="ja-JP" sz="2400" dirty="0"/>
          </a:p>
          <a:p>
            <a:pPr marL="0" indent="0" algn="ctr">
              <a:buNone/>
            </a:pPr>
            <a:r>
              <a:rPr lang="en-US" altLang="ja-JP" sz="2400" dirty="0"/>
              <a:t>1</a:t>
            </a:r>
            <a:r>
              <a:rPr lang="ja-JP" altLang="en-US" sz="2400" dirty="0"/>
              <a:t>週間後のとした場合、</a:t>
            </a:r>
            <a:r>
              <a:rPr lang="en-US" altLang="ja-JP" sz="2400" dirty="0"/>
              <a:t>(1)</a:t>
            </a:r>
            <a:r>
              <a:rPr lang="ja-JP" altLang="en-US" sz="2400" dirty="0"/>
              <a:t>のヘッジポジション満了時が異なるのではないか？</a:t>
            </a:r>
            <a:endParaRPr lang="en-US" altLang="ja-JP" sz="2400" dirty="0"/>
          </a:p>
          <a:p>
            <a:pPr marL="0" indent="0" algn="ctr">
              <a:buNone/>
            </a:pPr>
            <a:endParaRPr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3EAECC2E-F28A-5E01-4FC1-71441A19F83A}"/>
              </a:ext>
            </a:extLst>
          </p:cNvPr>
          <p:cNvSpPr>
            <a:spLocks noGrp="1"/>
          </p:cNvSpPr>
          <p:nvPr>
            <p:ph type="sldNum" sz="quarter" idx="12"/>
          </p:nvPr>
        </p:nvSpPr>
        <p:spPr/>
        <p:txBody>
          <a:bodyPr/>
          <a:lstStyle/>
          <a:p>
            <a:fld id="{9E1D073A-6C87-4B75-BDB0-3ACB7B9257CE}" type="slidenum">
              <a:rPr kumimoji="1" lang="ja-JP" altLang="en-US" smtClean="0"/>
              <a:t>14</a:t>
            </a:fld>
            <a:endParaRPr kumimoji="1" lang="ja-JP" altLang="en-US"/>
          </a:p>
        </p:txBody>
      </p:sp>
    </p:spTree>
    <p:extLst>
      <p:ext uri="{BB962C8B-B14F-4D97-AF65-F5344CB8AC3E}">
        <p14:creationId xmlns:p14="http://schemas.microsoft.com/office/powerpoint/2010/main" val="1121405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360AB9-D133-C4EE-8465-E2550D90250F}"/>
              </a:ext>
            </a:extLst>
          </p:cNvPr>
          <p:cNvSpPr>
            <a:spLocks noGrp="1"/>
          </p:cNvSpPr>
          <p:nvPr>
            <p:ph type="title"/>
          </p:nvPr>
        </p:nvSpPr>
        <p:spPr/>
        <p:txBody>
          <a:bodyPr/>
          <a:lstStyle/>
          <a:p>
            <a:r>
              <a:rPr kumimoji="1" lang="ja-JP" altLang="en-US" dirty="0"/>
              <a:t>問</a:t>
            </a:r>
            <a:r>
              <a:rPr kumimoji="1" lang="en-US" altLang="ja-JP" dirty="0"/>
              <a:t>1</a:t>
            </a:r>
            <a:r>
              <a:rPr kumimoji="1" lang="ja-JP" altLang="en-US" dirty="0"/>
              <a:t>（</a:t>
            </a:r>
            <a:r>
              <a:rPr kumimoji="1" lang="en-US" altLang="ja-JP" dirty="0"/>
              <a:t>3</a:t>
            </a:r>
            <a:r>
              <a:rPr kumimoji="1" lang="ja-JP" altLang="en-US" dirty="0"/>
              <a:t>）</a:t>
            </a:r>
          </a:p>
        </p:txBody>
      </p:sp>
      <p:sp>
        <p:nvSpPr>
          <p:cNvPr id="3" name="スライド番号プレースホルダー 2">
            <a:extLst>
              <a:ext uri="{FF2B5EF4-FFF2-40B4-BE49-F238E27FC236}">
                <a16:creationId xmlns:a16="http://schemas.microsoft.com/office/drawing/2014/main" id="{E166D25D-A323-58D0-DE62-D530F5B0852D}"/>
              </a:ext>
            </a:extLst>
          </p:cNvPr>
          <p:cNvSpPr>
            <a:spLocks noGrp="1"/>
          </p:cNvSpPr>
          <p:nvPr>
            <p:ph type="sldNum" sz="quarter" idx="12"/>
          </p:nvPr>
        </p:nvSpPr>
        <p:spPr/>
        <p:txBody>
          <a:bodyPr/>
          <a:lstStyle/>
          <a:p>
            <a:fld id="{9E1D073A-6C87-4B75-BDB0-3ACB7B9257CE}" type="slidenum">
              <a:rPr kumimoji="1" lang="ja-JP" altLang="en-US" smtClean="0"/>
              <a:t>15</a:t>
            </a:fld>
            <a:endParaRPr kumimoji="1" lang="ja-JP" altLang="en-US"/>
          </a:p>
        </p:txBody>
      </p:sp>
      <p:cxnSp>
        <p:nvCxnSpPr>
          <p:cNvPr id="4" name="直線矢印コネクタ 3">
            <a:extLst>
              <a:ext uri="{FF2B5EF4-FFF2-40B4-BE49-F238E27FC236}">
                <a16:creationId xmlns:a16="http://schemas.microsoft.com/office/drawing/2014/main" id="{7D0BC253-1EE9-A0C6-8356-1FD38E524818}"/>
              </a:ext>
            </a:extLst>
          </p:cNvPr>
          <p:cNvCxnSpPr>
            <a:cxnSpLocks/>
          </p:cNvCxnSpPr>
          <p:nvPr/>
        </p:nvCxnSpPr>
        <p:spPr>
          <a:xfrm>
            <a:off x="2765639" y="5191901"/>
            <a:ext cx="0" cy="126563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 name="テキスト ボックス 4">
            <a:extLst>
              <a:ext uri="{FF2B5EF4-FFF2-40B4-BE49-F238E27FC236}">
                <a16:creationId xmlns:a16="http://schemas.microsoft.com/office/drawing/2014/main" id="{0A6C7037-1FA3-9B31-3A71-EF415C713303}"/>
              </a:ext>
            </a:extLst>
          </p:cNvPr>
          <p:cNvSpPr txBox="1"/>
          <p:nvPr/>
        </p:nvSpPr>
        <p:spPr>
          <a:xfrm>
            <a:off x="2865998" y="5408291"/>
            <a:ext cx="925619" cy="369332"/>
          </a:xfrm>
          <a:prstGeom prst="rect">
            <a:avLst/>
          </a:prstGeom>
          <a:noFill/>
        </p:spPr>
        <p:txBody>
          <a:bodyPr wrap="square" rtlCol="0">
            <a:spAutoFit/>
          </a:bodyPr>
          <a:lstStyle/>
          <a:p>
            <a:r>
              <a:rPr kumimoji="1" lang="en-US" altLang="ja-JP" dirty="0"/>
              <a:t>1</a:t>
            </a:r>
            <a:r>
              <a:rPr kumimoji="1" lang="ja-JP" altLang="en-US" dirty="0"/>
              <a:t>週間</a:t>
            </a:r>
          </a:p>
        </p:txBody>
      </p:sp>
      <p:grpSp>
        <p:nvGrpSpPr>
          <p:cNvPr id="48" name="グループ化 47">
            <a:extLst>
              <a:ext uri="{FF2B5EF4-FFF2-40B4-BE49-F238E27FC236}">
                <a16:creationId xmlns:a16="http://schemas.microsoft.com/office/drawing/2014/main" id="{C5A6F34B-C0B4-D33F-6F8B-AD5820087DB0}"/>
              </a:ext>
            </a:extLst>
          </p:cNvPr>
          <p:cNvGrpSpPr/>
          <p:nvPr/>
        </p:nvGrpSpPr>
        <p:grpSpPr>
          <a:xfrm>
            <a:off x="584989" y="2203647"/>
            <a:ext cx="10841736" cy="4406248"/>
            <a:chOff x="171063" y="1533865"/>
            <a:chExt cx="11266882" cy="5002301"/>
          </a:xfrm>
        </p:grpSpPr>
        <p:grpSp>
          <p:nvGrpSpPr>
            <p:cNvPr id="49" name="グループ化 48">
              <a:extLst>
                <a:ext uri="{FF2B5EF4-FFF2-40B4-BE49-F238E27FC236}">
                  <a16:creationId xmlns:a16="http://schemas.microsoft.com/office/drawing/2014/main" id="{7B6F1DA6-F2C7-4455-22FD-565A230359E5}"/>
                </a:ext>
              </a:extLst>
            </p:cNvPr>
            <p:cNvGrpSpPr/>
            <p:nvPr/>
          </p:nvGrpSpPr>
          <p:grpSpPr>
            <a:xfrm>
              <a:off x="1284647" y="1626796"/>
              <a:ext cx="10153298" cy="4909370"/>
              <a:chOff x="1284647" y="1626796"/>
              <a:chExt cx="10153298" cy="4909370"/>
            </a:xfrm>
          </p:grpSpPr>
          <p:sp>
            <p:nvSpPr>
              <p:cNvPr id="52" name="テキスト ボックス 51">
                <a:extLst>
                  <a:ext uri="{FF2B5EF4-FFF2-40B4-BE49-F238E27FC236}">
                    <a16:creationId xmlns:a16="http://schemas.microsoft.com/office/drawing/2014/main" id="{5A9EB3F9-BA40-8D9D-55A9-7996450E54AF}"/>
                  </a:ext>
                </a:extLst>
              </p:cNvPr>
              <p:cNvSpPr txBox="1"/>
              <p:nvPr/>
            </p:nvSpPr>
            <p:spPr>
              <a:xfrm>
                <a:off x="1284648" y="3528574"/>
                <a:ext cx="387077" cy="369332"/>
              </a:xfrm>
              <a:prstGeom prst="rect">
                <a:avLst/>
              </a:prstGeom>
              <a:noFill/>
            </p:spPr>
            <p:txBody>
              <a:bodyPr wrap="square" rtlCol="0">
                <a:spAutoFit/>
              </a:bodyPr>
              <a:lstStyle/>
              <a:p>
                <a:r>
                  <a:rPr kumimoji="1" lang="en-US" altLang="ja-JP" dirty="0"/>
                  <a:t>0</a:t>
                </a:r>
                <a:endParaRPr kumimoji="1" lang="ja-JP" altLang="en-US" dirty="0"/>
              </a:p>
            </p:txBody>
          </p:sp>
          <p:grpSp>
            <p:nvGrpSpPr>
              <p:cNvPr id="53" name="グループ化 52">
                <a:extLst>
                  <a:ext uri="{FF2B5EF4-FFF2-40B4-BE49-F238E27FC236}">
                    <a16:creationId xmlns:a16="http://schemas.microsoft.com/office/drawing/2014/main" id="{93E735D8-AE57-D205-85FD-4B1B6AF45482}"/>
                  </a:ext>
                </a:extLst>
              </p:cNvPr>
              <p:cNvGrpSpPr/>
              <p:nvPr/>
            </p:nvGrpSpPr>
            <p:grpSpPr>
              <a:xfrm>
                <a:off x="1284647" y="1626796"/>
                <a:ext cx="10153298" cy="4909370"/>
                <a:chOff x="1284647" y="1626796"/>
                <a:chExt cx="10153298" cy="4909370"/>
              </a:xfrm>
            </p:grpSpPr>
            <p:cxnSp>
              <p:nvCxnSpPr>
                <p:cNvPr id="54" name="直線矢印コネクタ 53">
                  <a:extLst>
                    <a:ext uri="{FF2B5EF4-FFF2-40B4-BE49-F238E27FC236}">
                      <a16:creationId xmlns:a16="http://schemas.microsoft.com/office/drawing/2014/main" id="{7D565354-B2EC-A4CC-119A-A103303486AE}"/>
                    </a:ext>
                  </a:extLst>
                </p:cNvPr>
                <p:cNvCxnSpPr/>
                <p:nvPr/>
              </p:nvCxnSpPr>
              <p:spPr>
                <a:xfrm>
                  <a:off x="1453877" y="4926354"/>
                  <a:ext cx="928424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5" name="テキスト ボックス 54">
                  <a:extLst>
                    <a:ext uri="{FF2B5EF4-FFF2-40B4-BE49-F238E27FC236}">
                      <a16:creationId xmlns:a16="http://schemas.microsoft.com/office/drawing/2014/main" id="{5EE524C1-30D3-EEB5-9397-16DA70AAFE71}"/>
                    </a:ext>
                  </a:extLst>
                </p:cNvPr>
                <p:cNvSpPr txBox="1"/>
                <p:nvPr/>
              </p:nvSpPr>
              <p:spPr>
                <a:xfrm>
                  <a:off x="8216978" y="5802403"/>
                  <a:ext cx="2631198" cy="733763"/>
                </a:xfrm>
                <a:prstGeom prst="rect">
                  <a:avLst/>
                </a:prstGeom>
                <a:noFill/>
              </p:spPr>
              <p:txBody>
                <a:bodyPr wrap="square" rtlCol="0">
                  <a:spAutoFit/>
                </a:bodyPr>
                <a:lstStyle/>
                <a:p>
                  <a:r>
                    <a:rPr lang="en-US" altLang="ja-JP" dirty="0"/>
                    <a:t>5000</a:t>
                  </a:r>
                  <a:r>
                    <a:rPr lang="ja-JP" altLang="en-US" dirty="0"/>
                    <a:t>百万円</a:t>
                  </a:r>
                  <a:r>
                    <a:rPr lang="en-US" altLang="ja-JP" dirty="0"/>
                    <a:t>×S/20,000</a:t>
                  </a:r>
                </a:p>
                <a:p>
                  <a:r>
                    <a:rPr kumimoji="1" lang="ja-JP" altLang="en-US" dirty="0"/>
                    <a:t>先物取引の支払</a:t>
                  </a:r>
                </a:p>
              </p:txBody>
            </p:sp>
            <p:sp>
              <p:nvSpPr>
                <p:cNvPr id="56" name="テキスト ボックス 55">
                  <a:extLst>
                    <a:ext uri="{FF2B5EF4-FFF2-40B4-BE49-F238E27FC236}">
                      <a16:creationId xmlns:a16="http://schemas.microsoft.com/office/drawing/2014/main" id="{E939CC77-D93C-1A49-B890-AF92A2108EFF}"/>
                    </a:ext>
                  </a:extLst>
                </p:cNvPr>
                <p:cNvSpPr txBox="1"/>
                <p:nvPr/>
              </p:nvSpPr>
              <p:spPr>
                <a:xfrm>
                  <a:off x="8500542" y="5135771"/>
                  <a:ext cx="871391" cy="369332"/>
                </a:xfrm>
                <a:prstGeom prst="rect">
                  <a:avLst/>
                </a:prstGeom>
                <a:noFill/>
              </p:spPr>
              <p:txBody>
                <a:bodyPr wrap="square" rtlCol="0">
                  <a:spAutoFit/>
                </a:bodyPr>
                <a:lstStyle/>
                <a:p>
                  <a:r>
                    <a:rPr lang="en-US" altLang="ja-JP" dirty="0"/>
                    <a:t>½</a:t>
                  </a:r>
                  <a:r>
                    <a:rPr lang="ja-JP" altLang="en-US" dirty="0"/>
                    <a:t>年</a:t>
                  </a:r>
                  <a:endParaRPr kumimoji="1" lang="ja-JP" altLang="en-US" dirty="0"/>
                </a:p>
              </p:txBody>
            </p:sp>
            <p:cxnSp>
              <p:nvCxnSpPr>
                <p:cNvPr id="57" name="直線矢印コネクタ 56">
                  <a:extLst>
                    <a:ext uri="{FF2B5EF4-FFF2-40B4-BE49-F238E27FC236}">
                      <a16:creationId xmlns:a16="http://schemas.microsoft.com/office/drawing/2014/main" id="{C49247BD-B42A-3168-3640-C70EC5241159}"/>
                    </a:ext>
                  </a:extLst>
                </p:cNvPr>
                <p:cNvCxnSpPr>
                  <a:cxnSpLocks/>
                </p:cNvCxnSpPr>
                <p:nvPr/>
              </p:nvCxnSpPr>
              <p:spPr>
                <a:xfrm flipV="1">
                  <a:off x="8086550" y="3680974"/>
                  <a:ext cx="0" cy="124538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8" name="直線矢印コネクタ 57">
                  <a:extLst>
                    <a:ext uri="{FF2B5EF4-FFF2-40B4-BE49-F238E27FC236}">
                      <a16:creationId xmlns:a16="http://schemas.microsoft.com/office/drawing/2014/main" id="{BEB21A8A-665A-9C54-C434-C307BC8B7EF2}"/>
                    </a:ext>
                  </a:extLst>
                </p:cNvPr>
                <p:cNvCxnSpPr>
                  <a:cxnSpLocks/>
                </p:cNvCxnSpPr>
                <p:nvPr/>
              </p:nvCxnSpPr>
              <p:spPr>
                <a:xfrm>
                  <a:off x="8086550" y="4926354"/>
                  <a:ext cx="0" cy="124538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9" name="十字形 58">
                  <a:extLst>
                    <a:ext uri="{FF2B5EF4-FFF2-40B4-BE49-F238E27FC236}">
                      <a16:creationId xmlns:a16="http://schemas.microsoft.com/office/drawing/2014/main" id="{D32DF446-2C24-8388-111C-50BE935116A4}"/>
                    </a:ext>
                  </a:extLst>
                </p:cNvPr>
                <p:cNvSpPr/>
                <p:nvPr/>
              </p:nvSpPr>
              <p:spPr>
                <a:xfrm rot="2783635">
                  <a:off x="7797647" y="5252488"/>
                  <a:ext cx="577812" cy="593112"/>
                </a:xfrm>
                <a:prstGeom prst="plus">
                  <a:avLst>
                    <a:gd name="adj" fmla="val 3829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F6ED9A87-9559-BC37-89A1-2D37F89E71C7}"/>
                    </a:ext>
                  </a:extLst>
                </p:cNvPr>
                <p:cNvSpPr txBox="1"/>
                <p:nvPr/>
              </p:nvSpPr>
              <p:spPr>
                <a:xfrm>
                  <a:off x="1284647" y="5135313"/>
                  <a:ext cx="387077" cy="369332"/>
                </a:xfrm>
                <a:prstGeom prst="rect">
                  <a:avLst/>
                </a:prstGeom>
                <a:noFill/>
              </p:spPr>
              <p:txBody>
                <a:bodyPr wrap="square" rtlCol="0">
                  <a:spAutoFit/>
                </a:bodyPr>
                <a:lstStyle/>
                <a:p>
                  <a:r>
                    <a:rPr kumimoji="1" lang="en-US" altLang="ja-JP" dirty="0"/>
                    <a:t>0</a:t>
                  </a:r>
                  <a:endParaRPr kumimoji="1" lang="ja-JP" altLang="en-US" dirty="0"/>
                </a:p>
              </p:txBody>
            </p:sp>
            <p:grpSp>
              <p:nvGrpSpPr>
                <p:cNvPr id="61" name="グループ化 60">
                  <a:extLst>
                    <a:ext uri="{FF2B5EF4-FFF2-40B4-BE49-F238E27FC236}">
                      <a16:creationId xmlns:a16="http://schemas.microsoft.com/office/drawing/2014/main" id="{0E835612-5A85-BBFD-10EC-C5147D0B6F53}"/>
                    </a:ext>
                  </a:extLst>
                </p:cNvPr>
                <p:cNvGrpSpPr/>
                <p:nvPr/>
              </p:nvGrpSpPr>
              <p:grpSpPr>
                <a:xfrm>
                  <a:off x="1453877" y="1626796"/>
                  <a:ext cx="9984068" cy="2334660"/>
                  <a:chOff x="1453877" y="1626796"/>
                  <a:chExt cx="9984068" cy="2334660"/>
                </a:xfrm>
              </p:grpSpPr>
              <p:sp>
                <p:nvSpPr>
                  <p:cNvPr id="63" name="テキスト ボックス 62">
                    <a:extLst>
                      <a:ext uri="{FF2B5EF4-FFF2-40B4-BE49-F238E27FC236}">
                        <a16:creationId xmlns:a16="http://schemas.microsoft.com/office/drawing/2014/main" id="{8E34F8BA-CE25-5887-E918-38DA1C76FC56}"/>
                      </a:ext>
                    </a:extLst>
                  </p:cNvPr>
                  <p:cNvSpPr txBox="1"/>
                  <p:nvPr/>
                </p:nvSpPr>
                <p:spPr>
                  <a:xfrm>
                    <a:off x="8446514" y="3592124"/>
                    <a:ext cx="750778" cy="369332"/>
                  </a:xfrm>
                  <a:prstGeom prst="rect">
                    <a:avLst/>
                  </a:prstGeom>
                  <a:noFill/>
                </p:spPr>
                <p:txBody>
                  <a:bodyPr wrap="square" rtlCol="0">
                    <a:spAutoFit/>
                  </a:bodyPr>
                  <a:lstStyle/>
                  <a:p>
                    <a:r>
                      <a:rPr lang="en-US" altLang="ja-JP" dirty="0"/>
                      <a:t>½</a:t>
                    </a:r>
                    <a:r>
                      <a:rPr lang="ja-JP" altLang="en-US" dirty="0"/>
                      <a:t>年</a:t>
                    </a:r>
                    <a:endParaRPr kumimoji="1" lang="ja-JP" altLang="en-US" dirty="0"/>
                  </a:p>
                </p:txBody>
              </p:sp>
              <p:grpSp>
                <p:nvGrpSpPr>
                  <p:cNvPr id="64" name="グループ化 63">
                    <a:extLst>
                      <a:ext uri="{FF2B5EF4-FFF2-40B4-BE49-F238E27FC236}">
                        <a16:creationId xmlns:a16="http://schemas.microsoft.com/office/drawing/2014/main" id="{4CE890C5-2A4A-E576-73B9-919B83815B00}"/>
                      </a:ext>
                    </a:extLst>
                  </p:cNvPr>
                  <p:cNvGrpSpPr/>
                  <p:nvPr/>
                </p:nvGrpSpPr>
                <p:grpSpPr>
                  <a:xfrm>
                    <a:off x="1453877" y="1626796"/>
                    <a:ext cx="9984068" cy="1739094"/>
                    <a:chOff x="1453877" y="1626796"/>
                    <a:chExt cx="9984068" cy="1739094"/>
                  </a:xfrm>
                </p:grpSpPr>
                <p:sp>
                  <p:nvSpPr>
                    <p:cNvPr id="65" name="テキスト ボックス 64">
                      <a:extLst>
                        <a:ext uri="{FF2B5EF4-FFF2-40B4-BE49-F238E27FC236}">
                          <a16:creationId xmlns:a16="http://schemas.microsoft.com/office/drawing/2014/main" id="{28F823A0-8EDB-DE98-0952-5E4D2906B3F4}"/>
                        </a:ext>
                      </a:extLst>
                    </p:cNvPr>
                    <p:cNvSpPr txBox="1"/>
                    <p:nvPr/>
                  </p:nvSpPr>
                  <p:spPr>
                    <a:xfrm>
                      <a:off x="8301124" y="1626796"/>
                      <a:ext cx="3136821" cy="1362703"/>
                    </a:xfrm>
                    <a:prstGeom prst="rect">
                      <a:avLst/>
                    </a:prstGeom>
                    <a:noFill/>
                  </p:spPr>
                  <p:txBody>
                    <a:bodyPr wrap="square" rtlCol="0">
                      <a:spAutoFit/>
                    </a:bodyPr>
                    <a:lstStyle/>
                    <a:p>
                      <a:r>
                        <a:rPr lang="ja-JP" altLang="en-US" dirty="0"/>
                        <a:t>問題文より日経平均株価と同じ構成と書いているため</a:t>
                      </a:r>
                      <a:endParaRPr lang="en-US" altLang="ja-JP" dirty="0"/>
                    </a:p>
                    <a:p>
                      <a:r>
                        <a:rPr lang="en-US" altLang="ja-JP" dirty="0"/>
                        <a:t>5000</a:t>
                      </a:r>
                      <a:r>
                        <a:rPr lang="ja-JP" altLang="en-US" dirty="0"/>
                        <a:t>百万円</a:t>
                      </a:r>
                      <a:r>
                        <a:rPr lang="en-US" altLang="ja-JP" dirty="0"/>
                        <a:t>×S/20,000</a:t>
                      </a:r>
                    </a:p>
                    <a:p>
                      <a:r>
                        <a:rPr kumimoji="1" lang="ja-JP" altLang="en-US" dirty="0"/>
                        <a:t>ポートフォリオの価値</a:t>
                      </a:r>
                      <a:endParaRPr lang="en-US" altLang="ja-JP" dirty="0"/>
                    </a:p>
                  </p:txBody>
                </p:sp>
                <p:sp>
                  <p:nvSpPr>
                    <p:cNvPr id="66" name="十字形 65">
                      <a:extLst>
                        <a:ext uri="{FF2B5EF4-FFF2-40B4-BE49-F238E27FC236}">
                          <a16:creationId xmlns:a16="http://schemas.microsoft.com/office/drawing/2014/main" id="{035C3A3D-54B0-85BE-D0A3-A43ECDCCFB64}"/>
                        </a:ext>
                      </a:extLst>
                    </p:cNvPr>
                    <p:cNvSpPr/>
                    <p:nvPr/>
                  </p:nvSpPr>
                  <p:spPr>
                    <a:xfrm rot="2783635">
                      <a:off x="7797645" y="2624547"/>
                      <a:ext cx="577812" cy="593112"/>
                    </a:xfrm>
                    <a:prstGeom prst="plus">
                      <a:avLst>
                        <a:gd name="adj" fmla="val 3829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7" name="グループ化 66">
                      <a:extLst>
                        <a:ext uri="{FF2B5EF4-FFF2-40B4-BE49-F238E27FC236}">
                          <a16:creationId xmlns:a16="http://schemas.microsoft.com/office/drawing/2014/main" id="{EDE5F7EC-C2D4-934B-4615-8BA623B60047}"/>
                        </a:ext>
                      </a:extLst>
                    </p:cNvPr>
                    <p:cNvGrpSpPr/>
                    <p:nvPr/>
                  </p:nvGrpSpPr>
                  <p:grpSpPr>
                    <a:xfrm>
                      <a:off x="1453877" y="2118640"/>
                      <a:ext cx="9284245" cy="1247250"/>
                      <a:chOff x="1453877" y="2118640"/>
                      <a:chExt cx="9284245" cy="1247250"/>
                    </a:xfrm>
                  </p:grpSpPr>
                  <p:cxnSp>
                    <p:nvCxnSpPr>
                      <p:cNvPr id="68" name="直線矢印コネクタ 67">
                        <a:extLst>
                          <a:ext uri="{FF2B5EF4-FFF2-40B4-BE49-F238E27FC236}">
                            <a16:creationId xmlns:a16="http://schemas.microsoft.com/office/drawing/2014/main" id="{3513F569-9C51-0BEB-B818-12A12DFD3D91}"/>
                          </a:ext>
                        </a:extLst>
                      </p:cNvPr>
                      <p:cNvCxnSpPr/>
                      <p:nvPr/>
                    </p:nvCxnSpPr>
                    <p:spPr>
                      <a:xfrm>
                        <a:off x="1453877" y="3365890"/>
                        <a:ext cx="928424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69" name="グループ化 68">
                        <a:extLst>
                          <a:ext uri="{FF2B5EF4-FFF2-40B4-BE49-F238E27FC236}">
                            <a16:creationId xmlns:a16="http://schemas.microsoft.com/office/drawing/2014/main" id="{1D1EE286-AA89-213B-CB2E-F1302A746CC7}"/>
                          </a:ext>
                        </a:extLst>
                      </p:cNvPr>
                      <p:cNvGrpSpPr/>
                      <p:nvPr/>
                    </p:nvGrpSpPr>
                    <p:grpSpPr>
                      <a:xfrm>
                        <a:off x="3881592" y="2118640"/>
                        <a:ext cx="4204958" cy="1247250"/>
                        <a:chOff x="3881592" y="2118640"/>
                        <a:chExt cx="4204958" cy="1247250"/>
                      </a:xfrm>
                    </p:grpSpPr>
                    <p:cxnSp>
                      <p:nvCxnSpPr>
                        <p:cNvPr id="70" name="直線矢印コネクタ 69">
                          <a:extLst>
                            <a:ext uri="{FF2B5EF4-FFF2-40B4-BE49-F238E27FC236}">
                              <a16:creationId xmlns:a16="http://schemas.microsoft.com/office/drawing/2014/main" id="{D022668A-8BF5-9A15-F0DE-554C6BD72F4A}"/>
                            </a:ext>
                          </a:extLst>
                        </p:cNvPr>
                        <p:cNvCxnSpPr>
                          <a:cxnSpLocks/>
                        </p:cNvCxnSpPr>
                        <p:nvPr/>
                      </p:nvCxnSpPr>
                      <p:spPr>
                        <a:xfrm flipV="1">
                          <a:off x="8086550" y="2118640"/>
                          <a:ext cx="0" cy="124725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1" name="テキスト ボックス 70">
                          <a:extLst>
                            <a:ext uri="{FF2B5EF4-FFF2-40B4-BE49-F238E27FC236}">
                              <a16:creationId xmlns:a16="http://schemas.microsoft.com/office/drawing/2014/main" id="{2469BEB4-943F-E504-6DAA-BA262D63A679}"/>
                            </a:ext>
                          </a:extLst>
                        </p:cNvPr>
                        <p:cNvSpPr txBox="1"/>
                        <p:nvPr/>
                      </p:nvSpPr>
                      <p:spPr>
                        <a:xfrm>
                          <a:off x="3881592" y="2216327"/>
                          <a:ext cx="2534014" cy="733763"/>
                        </a:xfrm>
                        <a:prstGeom prst="rect">
                          <a:avLst/>
                        </a:prstGeom>
                        <a:noFill/>
                      </p:spPr>
                      <p:txBody>
                        <a:bodyPr wrap="square" rtlCol="0">
                          <a:spAutoFit/>
                        </a:bodyPr>
                        <a:lstStyle/>
                        <a:p>
                          <a:r>
                            <a:rPr lang="en-US" altLang="ja-JP" dirty="0"/>
                            <a:t>S</a:t>
                          </a:r>
                          <a:r>
                            <a:rPr lang="ja-JP" altLang="en-US" dirty="0"/>
                            <a:t>＝その時の現物価格ここがわからない</a:t>
                          </a:r>
                          <a:endParaRPr lang="en-US" altLang="ja-JP" dirty="0"/>
                        </a:p>
                      </p:txBody>
                    </p:sp>
                  </p:grpSp>
                </p:grpSp>
              </p:grpSp>
            </p:grpSp>
            <p:sp>
              <p:nvSpPr>
                <p:cNvPr id="62" name="テキスト ボックス 61">
                  <a:extLst>
                    <a:ext uri="{FF2B5EF4-FFF2-40B4-BE49-F238E27FC236}">
                      <a16:creationId xmlns:a16="http://schemas.microsoft.com/office/drawing/2014/main" id="{841A8352-4540-2E9D-42DB-E144A27C23E4}"/>
                    </a:ext>
                  </a:extLst>
                </p:cNvPr>
                <p:cNvSpPr txBox="1"/>
                <p:nvPr/>
              </p:nvSpPr>
              <p:spPr>
                <a:xfrm>
                  <a:off x="3881593" y="3976566"/>
                  <a:ext cx="3844994" cy="923330"/>
                </a:xfrm>
                <a:prstGeom prst="rect">
                  <a:avLst/>
                </a:prstGeom>
                <a:noFill/>
              </p:spPr>
              <p:txBody>
                <a:bodyPr wrap="square" rtlCol="0">
                  <a:spAutoFit/>
                </a:bodyPr>
                <a:lstStyle/>
                <a:p>
                  <a:r>
                    <a:rPr lang="en-US" altLang="ja-JP" dirty="0"/>
                    <a:t>5</a:t>
                  </a:r>
                  <a:r>
                    <a:rPr kumimoji="1" lang="en-US" altLang="ja-JP" dirty="0"/>
                    <a:t>,000,000,000÷</a:t>
                  </a:r>
                  <a:r>
                    <a:rPr kumimoji="1" lang="ja-JP" altLang="en-US" dirty="0"/>
                    <a:t>（</a:t>
                  </a:r>
                  <a:r>
                    <a:rPr kumimoji="1" lang="en-US" altLang="ja-JP" dirty="0"/>
                    <a:t>1000×20,000</a:t>
                  </a:r>
                  <a:r>
                    <a:rPr kumimoji="1" lang="ja-JP" altLang="en-US" dirty="0"/>
                    <a:t>）＝</a:t>
                  </a:r>
                  <a:r>
                    <a:rPr kumimoji="1" lang="en-US" altLang="ja-JP" dirty="0"/>
                    <a:t>250</a:t>
                  </a:r>
                  <a:r>
                    <a:rPr kumimoji="1" lang="ja-JP" altLang="en-US" dirty="0"/>
                    <a:t>枚の売り</a:t>
                  </a:r>
                  <a:endParaRPr kumimoji="1" lang="en-US" altLang="ja-JP" dirty="0"/>
                </a:p>
                <a:p>
                  <a:r>
                    <a:rPr lang="ja-JP" altLang="en-US" dirty="0"/>
                    <a:t>先物取引の受取</a:t>
                  </a:r>
                  <a:endParaRPr kumimoji="1" lang="ja-JP" altLang="en-US" dirty="0"/>
                </a:p>
              </p:txBody>
            </p:sp>
          </p:grpSp>
        </p:grpSp>
        <p:sp>
          <p:nvSpPr>
            <p:cNvPr id="50" name="テキスト ボックス 49">
              <a:extLst>
                <a:ext uri="{FF2B5EF4-FFF2-40B4-BE49-F238E27FC236}">
                  <a16:creationId xmlns:a16="http://schemas.microsoft.com/office/drawing/2014/main" id="{CAA3E8F8-3AF7-BDE5-3D39-194FD57E750B}"/>
                </a:ext>
              </a:extLst>
            </p:cNvPr>
            <p:cNvSpPr txBox="1"/>
            <p:nvPr/>
          </p:nvSpPr>
          <p:spPr>
            <a:xfrm>
              <a:off x="179513" y="1533865"/>
              <a:ext cx="3173357" cy="584775"/>
            </a:xfrm>
            <a:prstGeom prst="rect">
              <a:avLst/>
            </a:prstGeom>
            <a:noFill/>
          </p:spPr>
          <p:txBody>
            <a:bodyPr wrap="square" rtlCol="0">
              <a:spAutoFit/>
            </a:bodyPr>
            <a:lstStyle/>
            <a:p>
              <a:r>
                <a:rPr kumimoji="1" lang="ja-JP" altLang="en-US" sz="3200" b="1" dirty="0"/>
                <a:t>日経平均現物</a:t>
              </a:r>
            </a:p>
          </p:txBody>
        </p:sp>
        <p:sp>
          <p:nvSpPr>
            <p:cNvPr id="51" name="テキスト ボックス 50">
              <a:extLst>
                <a:ext uri="{FF2B5EF4-FFF2-40B4-BE49-F238E27FC236}">
                  <a16:creationId xmlns:a16="http://schemas.microsoft.com/office/drawing/2014/main" id="{086D1CDA-D071-B8BE-DD0E-62268D818363}"/>
                </a:ext>
              </a:extLst>
            </p:cNvPr>
            <p:cNvSpPr txBox="1"/>
            <p:nvPr/>
          </p:nvSpPr>
          <p:spPr>
            <a:xfrm>
              <a:off x="171063" y="3976566"/>
              <a:ext cx="3173357" cy="584775"/>
            </a:xfrm>
            <a:prstGeom prst="rect">
              <a:avLst/>
            </a:prstGeom>
            <a:noFill/>
          </p:spPr>
          <p:txBody>
            <a:bodyPr wrap="square" rtlCol="0">
              <a:spAutoFit/>
            </a:bodyPr>
            <a:lstStyle/>
            <a:p>
              <a:r>
                <a:rPr kumimoji="1" lang="ja-JP" altLang="en-US" sz="3200" b="1" dirty="0"/>
                <a:t>日経平均先物</a:t>
              </a:r>
            </a:p>
          </p:txBody>
        </p:sp>
      </p:grpSp>
    </p:spTree>
    <p:extLst>
      <p:ext uri="{BB962C8B-B14F-4D97-AF65-F5344CB8AC3E}">
        <p14:creationId xmlns:p14="http://schemas.microsoft.com/office/powerpoint/2010/main" val="3439774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CCADA6-9822-DD85-3406-D3D20A381D9A}"/>
              </a:ext>
            </a:extLst>
          </p:cNvPr>
          <p:cNvSpPr>
            <a:spLocks noGrp="1"/>
          </p:cNvSpPr>
          <p:nvPr>
            <p:ph type="title"/>
          </p:nvPr>
        </p:nvSpPr>
        <p:spPr/>
        <p:txBody>
          <a:bodyPr/>
          <a:lstStyle/>
          <a:p>
            <a:r>
              <a:rPr kumimoji="1" lang="ja-JP" altLang="en-US" dirty="0"/>
              <a:t>問</a:t>
            </a:r>
            <a:r>
              <a:rPr kumimoji="1" lang="en-US" altLang="ja-JP" dirty="0"/>
              <a:t>1</a:t>
            </a:r>
            <a:r>
              <a:rPr kumimoji="1" lang="ja-JP" altLang="en-US" dirty="0"/>
              <a:t>（</a:t>
            </a:r>
            <a:r>
              <a:rPr kumimoji="1" lang="en-US" altLang="ja-JP" dirty="0"/>
              <a:t>3</a:t>
            </a:r>
            <a:r>
              <a:rPr kumimoji="1" lang="ja-JP" altLang="en-US" dirty="0"/>
              <a:t>）</a:t>
            </a:r>
          </a:p>
        </p:txBody>
      </p:sp>
      <p:sp>
        <p:nvSpPr>
          <p:cNvPr id="3" name="コンテンツ プレースホルダー 2">
            <a:extLst>
              <a:ext uri="{FF2B5EF4-FFF2-40B4-BE49-F238E27FC236}">
                <a16:creationId xmlns:a16="http://schemas.microsoft.com/office/drawing/2014/main" id="{98565DA9-ABF2-8DEE-DE38-A501F9272BA6}"/>
              </a:ext>
            </a:extLst>
          </p:cNvPr>
          <p:cNvSpPr>
            <a:spLocks noGrp="1"/>
          </p:cNvSpPr>
          <p:nvPr>
            <p:ph idx="1"/>
          </p:nvPr>
        </p:nvSpPr>
        <p:spPr/>
        <p:txBody>
          <a:bodyPr>
            <a:normAutofit/>
          </a:bodyPr>
          <a:lstStyle/>
          <a:p>
            <a:pPr marL="0" indent="0">
              <a:lnSpc>
                <a:spcPct val="150000"/>
              </a:lnSpc>
              <a:buNone/>
            </a:pPr>
            <a:r>
              <a:rPr kumimoji="1" lang="ja-JP" altLang="en-US" sz="2400" dirty="0"/>
              <a:t>先物満期になった場合</a:t>
            </a:r>
            <a:endParaRPr kumimoji="1" lang="en-US" altLang="ja-JP" sz="2400" dirty="0"/>
          </a:p>
          <a:p>
            <a:pPr marL="0" indent="0">
              <a:lnSpc>
                <a:spcPct val="150000"/>
              </a:lnSpc>
              <a:buNone/>
            </a:pPr>
            <a:r>
              <a:rPr lang="ja-JP" altLang="en-US" sz="2400" dirty="0"/>
              <a:t>→必ず</a:t>
            </a:r>
            <a:r>
              <a:rPr lang="ja-JP" altLang="en-US" sz="2400" dirty="0">
                <a:solidFill>
                  <a:schemeClr val="accent2"/>
                </a:solidFill>
              </a:rPr>
              <a:t>先物価格＝現物価格</a:t>
            </a:r>
            <a:endParaRPr lang="en-US" altLang="ja-JP" sz="2400" dirty="0"/>
          </a:p>
          <a:p>
            <a:pPr marL="0" indent="0">
              <a:lnSpc>
                <a:spcPct val="150000"/>
              </a:lnSpc>
              <a:buNone/>
            </a:pPr>
            <a:r>
              <a:rPr lang="ja-JP" altLang="en-US" sz="2400" dirty="0"/>
              <a:t>一方、満期までの間は理論値と実際の先物価格はズレが生じる</a:t>
            </a:r>
            <a:endParaRPr lang="en-US" altLang="ja-JP" sz="2400" dirty="0"/>
          </a:p>
          <a:p>
            <a:pPr marL="0" indent="0">
              <a:lnSpc>
                <a:spcPct val="150000"/>
              </a:lnSpc>
              <a:buNone/>
            </a:pPr>
            <a:r>
              <a:rPr kumimoji="1" lang="ja-JP" altLang="en-US" sz="2400" dirty="0"/>
              <a:t>だからこそ</a:t>
            </a:r>
            <a:r>
              <a:rPr kumimoji="1" lang="en-US" altLang="ja-JP" sz="2400" dirty="0"/>
              <a:t>4</a:t>
            </a:r>
            <a:r>
              <a:rPr kumimoji="1" lang="ja-JP" altLang="en-US" sz="2400" dirty="0"/>
              <a:t>百万円の誤差が生じた</a:t>
            </a:r>
          </a:p>
        </p:txBody>
      </p:sp>
      <p:sp>
        <p:nvSpPr>
          <p:cNvPr id="4" name="スライド番号プレースホルダー 3">
            <a:extLst>
              <a:ext uri="{FF2B5EF4-FFF2-40B4-BE49-F238E27FC236}">
                <a16:creationId xmlns:a16="http://schemas.microsoft.com/office/drawing/2014/main" id="{4EF2F6CF-4B35-64D3-8130-25803E8720C9}"/>
              </a:ext>
            </a:extLst>
          </p:cNvPr>
          <p:cNvSpPr>
            <a:spLocks noGrp="1"/>
          </p:cNvSpPr>
          <p:nvPr>
            <p:ph type="sldNum" sz="quarter" idx="12"/>
          </p:nvPr>
        </p:nvSpPr>
        <p:spPr/>
        <p:txBody>
          <a:bodyPr/>
          <a:lstStyle/>
          <a:p>
            <a:fld id="{9E1D073A-6C87-4B75-BDB0-3ACB7B9257CE}" type="slidenum">
              <a:rPr kumimoji="1" lang="ja-JP" altLang="en-US" smtClean="0"/>
              <a:t>16</a:t>
            </a:fld>
            <a:endParaRPr kumimoji="1" lang="ja-JP" altLang="en-US"/>
          </a:p>
        </p:txBody>
      </p:sp>
    </p:spTree>
    <p:extLst>
      <p:ext uri="{BB962C8B-B14F-4D97-AF65-F5344CB8AC3E}">
        <p14:creationId xmlns:p14="http://schemas.microsoft.com/office/powerpoint/2010/main" val="1203036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8E8029-A335-ED76-6D66-FFB0343DAF47}"/>
              </a:ext>
            </a:extLst>
          </p:cNvPr>
          <p:cNvSpPr>
            <a:spLocks noGrp="1"/>
          </p:cNvSpPr>
          <p:nvPr>
            <p:ph type="ctrTitle"/>
          </p:nvPr>
        </p:nvSpPr>
        <p:spPr/>
        <p:txBody>
          <a:bodyPr anchor="ctr"/>
          <a:lstStyle/>
          <a:p>
            <a:r>
              <a:rPr kumimoji="1" lang="ja-JP" altLang="en-US" dirty="0"/>
              <a:t>問</a:t>
            </a:r>
            <a:r>
              <a:rPr kumimoji="1" lang="en-US" altLang="ja-JP" dirty="0"/>
              <a:t>2</a:t>
            </a:r>
            <a:endParaRPr kumimoji="1" lang="ja-JP" altLang="en-US" dirty="0"/>
          </a:p>
        </p:txBody>
      </p:sp>
      <p:sp>
        <p:nvSpPr>
          <p:cNvPr id="3" name="スライド番号プレースホルダー 2">
            <a:extLst>
              <a:ext uri="{FF2B5EF4-FFF2-40B4-BE49-F238E27FC236}">
                <a16:creationId xmlns:a16="http://schemas.microsoft.com/office/drawing/2014/main" id="{ECD30BB0-D145-66D7-2994-0296D37CF1D7}"/>
              </a:ext>
            </a:extLst>
          </p:cNvPr>
          <p:cNvSpPr>
            <a:spLocks noGrp="1"/>
          </p:cNvSpPr>
          <p:nvPr>
            <p:ph type="sldNum" sz="quarter" idx="12"/>
          </p:nvPr>
        </p:nvSpPr>
        <p:spPr/>
        <p:txBody>
          <a:bodyPr/>
          <a:lstStyle/>
          <a:p>
            <a:fld id="{9E1D073A-6C87-4B75-BDB0-3ACB7B9257CE}" type="slidenum">
              <a:rPr kumimoji="1" lang="ja-JP" altLang="en-US" smtClean="0"/>
              <a:t>17</a:t>
            </a:fld>
            <a:endParaRPr kumimoji="1" lang="ja-JP" altLang="en-US"/>
          </a:p>
        </p:txBody>
      </p:sp>
    </p:spTree>
    <p:extLst>
      <p:ext uri="{BB962C8B-B14F-4D97-AF65-F5344CB8AC3E}">
        <p14:creationId xmlns:p14="http://schemas.microsoft.com/office/powerpoint/2010/main" val="805016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95A9B9-2CD0-987D-70BA-2BE7DA97FEED}"/>
              </a:ext>
            </a:extLst>
          </p:cNvPr>
          <p:cNvSpPr>
            <a:spLocks noGrp="1"/>
          </p:cNvSpPr>
          <p:nvPr>
            <p:ph type="title"/>
          </p:nvPr>
        </p:nvSpPr>
        <p:spPr/>
        <p:txBody>
          <a:bodyPr/>
          <a:lstStyle/>
          <a:p>
            <a:r>
              <a:rPr kumimoji="1" lang="ja-JP" altLang="en-US" dirty="0"/>
              <a:t>問</a:t>
            </a:r>
            <a:r>
              <a:rPr kumimoji="1" lang="en-US" altLang="ja-JP" dirty="0"/>
              <a:t>2</a:t>
            </a:r>
            <a:r>
              <a:rPr kumimoji="1" lang="ja-JP" altLang="en-US" dirty="0"/>
              <a:t>（</a:t>
            </a:r>
            <a:r>
              <a:rPr kumimoji="1" lang="en-US" altLang="ja-JP" dirty="0"/>
              <a:t>1</a:t>
            </a:r>
            <a:r>
              <a:rPr kumimoji="1" lang="ja-JP" altLang="en-US" dirty="0"/>
              <a:t>）</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D55D2BEC-9D20-A545-C781-23BAAD8C0B66}"/>
                  </a:ext>
                </a:extLst>
              </p:cNvPr>
              <p:cNvSpPr>
                <a:spLocks noGrp="1"/>
              </p:cNvSpPr>
              <p:nvPr>
                <p:ph idx="1"/>
              </p:nvPr>
            </p:nvSpPr>
            <p:spPr>
              <a:xfrm>
                <a:off x="596348" y="2603499"/>
                <a:ext cx="11239736" cy="4035840"/>
              </a:xfrm>
            </p:spPr>
            <p:txBody>
              <a:bodyPr>
                <a:normAutofit fontScale="85000" lnSpcReduction="10000"/>
              </a:bodyPr>
              <a:lstStyle/>
              <a:p>
                <a:pPr marL="0" indent="0">
                  <a:lnSpc>
                    <a:spcPct val="150000"/>
                  </a:lnSpc>
                  <a:buNone/>
                </a:pPr>
                <a:r>
                  <a:rPr kumimoji="1" lang="ja-JP" altLang="en-US" sz="2600" dirty="0"/>
                  <a:t>問</a:t>
                </a:r>
                <a:r>
                  <a:rPr kumimoji="1" lang="en-US" altLang="ja-JP" sz="2600" dirty="0"/>
                  <a:t>1</a:t>
                </a:r>
                <a:r>
                  <a:rPr kumimoji="1" lang="ja-JP" altLang="en-US" sz="2600" dirty="0"/>
                  <a:t>での先物ポジションは売りであり、今回求める合成先物に関しても売りで求める</a:t>
                </a:r>
                <a:endParaRPr kumimoji="1" lang="en-US" altLang="ja-JP" sz="2600" dirty="0"/>
              </a:p>
              <a:p>
                <a:pPr marL="0" indent="0">
                  <a:lnSpc>
                    <a:spcPct val="150000"/>
                  </a:lnSpc>
                  <a:buNone/>
                </a:pPr>
                <a:r>
                  <a:rPr lang="ja-JP" altLang="en-US" sz="2600" dirty="0"/>
                  <a:t>総資産額＝</a:t>
                </a:r>
                <a14:m>
                  <m:oMath xmlns:m="http://schemas.openxmlformats.org/officeDocument/2006/math">
                    <m:f>
                      <m:fPr>
                        <m:ctrlPr>
                          <a:rPr kumimoji="1" lang="en-US" altLang="ja-JP" sz="2600" b="0" i="1" smtClean="0">
                            <a:latin typeface="Cambria Math" panose="02040503050406030204" pitchFamily="18" charset="0"/>
                          </a:rPr>
                        </m:ctrlPr>
                      </m:fPr>
                      <m:num>
                        <m:sSub>
                          <m:sSubPr>
                            <m:ctrlPr>
                              <a:rPr kumimoji="1" lang="en-US" altLang="ja-JP" sz="2600" b="0" i="1" smtClean="0">
                                <a:latin typeface="Cambria Math" panose="02040503050406030204" pitchFamily="18" charset="0"/>
                              </a:rPr>
                            </m:ctrlPr>
                          </m:sSubPr>
                          <m:e>
                            <m:r>
                              <a:rPr kumimoji="1" lang="en-US" altLang="ja-JP" sz="2600" b="0" i="1" smtClean="0">
                                <a:latin typeface="Cambria Math" panose="02040503050406030204" pitchFamily="18" charset="0"/>
                              </a:rPr>
                              <m:t>𝑆</m:t>
                            </m:r>
                          </m:e>
                          <m:sub>
                            <m:r>
                              <a:rPr kumimoji="1" lang="en-US" altLang="ja-JP" sz="2600" b="0" i="1" smtClean="0">
                                <a:latin typeface="Cambria Math" panose="02040503050406030204" pitchFamily="18" charset="0"/>
                              </a:rPr>
                              <m:t>𝑡</m:t>
                            </m:r>
                          </m:sub>
                        </m:sSub>
                      </m:num>
                      <m:den>
                        <m:r>
                          <a:rPr kumimoji="1" lang="en-US" altLang="ja-JP" sz="2600" b="0" i="1" smtClean="0">
                            <a:latin typeface="Cambria Math" panose="02040503050406030204" pitchFamily="18" charset="0"/>
                          </a:rPr>
                          <m:t>𝑆</m:t>
                        </m:r>
                      </m:den>
                    </m:f>
                    <m:r>
                      <a:rPr lang="en-US" altLang="ja-JP" sz="2600" dirty="0">
                        <a:latin typeface="Cambria Math" panose="02040503050406030204" pitchFamily="18" charset="0"/>
                        <a:ea typeface="Cambria Math" panose="02040503050406030204" pitchFamily="18" charset="0"/>
                      </a:rPr>
                      <m:t>×</m:t>
                    </m:r>
                    <m:sSub>
                      <m:sSubPr>
                        <m:ctrlPr>
                          <a:rPr kumimoji="1" lang="en-US" altLang="ja-JP" sz="2600" i="1" dirty="0" smtClean="0">
                            <a:latin typeface="Cambria Math" panose="02040503050406030204" pitchFamily="18" charset="0"/>
                          </a:rPr>
                        </m:ctrlPr>
                      </m:sSubPr>
                      <m:e>
                        <m:r>
                          <a:rPr kumimoji="1" lang="en-US" altLang="ja-JP" sz="2600" b="0" i="1" dirty="0" smtClean="0">
                            <a:latin typeface="Cambria Math" panose="02040503050406030204" pitchFamily="18" charset="0"/>
                          </a:rPr>
                          <m:t>𝑣</m:t>
                        </m:r>
                      </m:e>
                      <m:sub>
                        <m:r>
                          <a:rPr kumimoji="1" lang="en-US" altLang="ja-JP" sz="2600" b="0" i="1" dirty="0" smtClean="0">
                            <a:latin typeface="Cambria Math" panose="02040503050406030204" pitchFamily="18" charset="0"/>
                          </a:rPr>
                          <m:t>𝑝</m:t>
                        </m:r>
                      </m:sub>
                    </m:sSub>
                    <m:r>
                      <a:rPr kumimoji="1" lang="en-US" altLang="ja-JP" sz="2600" b="0" i="0" dirty="0" smtClean="0">
                        <a:latin typeface="Cambria Math" panose="02040503050406030204" pitchFamily="18" charset="0"/>
                      </a:rPr>
                      <m:t>+</m:t>
                    </m:r>
                    <m:d>
                      <m:dPr>
                        <m:begChr m:val="{"/>
                        <m:endChr m:val="}"/>
                        <m:ctrlPr>
                          <a:rPr kumimoji="1" lang="en-US" altLang="ja-JP" sz="2600" b="0" i="1" dirty="0" smtClean="0">
                            <a:latin typeface="Cambria Math" panose="02040503050406030204" pitchFamily="18" charset="0"/>
                          </a:rPr>
                        </m:ctrlPr>
                      </m:dPr>
                      <m:e>
                        <m:r>
                          <a:rPr kumimoji="1" lang="en-US" altLang="ja-JP" sz="2600" b="0" i="1" dirty="0" smtClean="0">
                            <a:latin typeface="Cambria Math" panose="02040503050406030204" pitchFamily="18" charset="0"/>
                          </a:rPr>
                          <m:t>𝑚𝑎𝑥</m:t>
                        </m:r>
                        <m:d>
                          <m:dPr>
                            <m:ctrlPr>
                              <a:rPr lang="en-US" altLang="ja-JP" sz="2600" i="1" dirty="0">
                                <a:latin typeface="Cambria Math" panose="02040503050406030204" pitchFamily="18" charset="0"/>
                              </a:rPr>
                            </m:ctrlPr>
                          </m:dPr>
                          <m:e>
                            <m:r>
                              <a:rPr lang="en-US" altLang="ja-JP" sz="2600" b="0" i="1" dirty="0" smtClean="0">
                                <a:latin typeface="Cambria Math" panose="02040503050406030204" pitchFamily="18" charset="0"/>
                              </a:rPr>
                              <m:t>𝐾</m:t>
                            </m:r>
                            <m:r>
                              <a:rPr lang="en-US" altLang="ja-JP" sz="2600" i="1" dirty="0">
                                <a:latin typeface="Cambria Math" panose="02040503050406030204" pitchFamily="18" charset="0"/>
                              </a:rPr>
                              <m:t>−</m:t>
                            </m:r>
                            <m:sSub>
                              <m:sSubPr>
                                <m:ctrlPr>
                                  <a:rPr lang="en-US" altLang="ja-JP" sz="2600" i="1" dirty="0">
                                    <a:latin typeface="Cambria Math" panose="02040503050406030204" pitchFamily="18" charset="0"/>
                                  </a:rPr>
                                </m:ctrlPr>
                              </m:sSubPr>
                              <m:e>
                                <m:r>
                                  <a:rPr lang="en-US" altLang="ja-JP" sz="2600" b="0" i="1" dirty="0" smtClean="0">
                                    <a:latin typeface="Cambria Math" panose="02040503050406030204" pitchFamily="18" charset="0"/>
                                  </a:rPr>
                                  <m:t>𝑆</m:t>
                                </m:r>
                              </m:e>
                              <m:sub>
                                <m:r>
                                  <a:rPr lang="en-US" altLang="ja-JP" sz="2600" i="1" dirty="0">
                                    <a:latin typeface="Cambria Math" panose="02040503050406030204" pitchFamily="18" charset="0"/>
                                  </a:rPr>
                                  <m:t>𝑡</m:t>
                                </m:r>
                              </m:sub>
                            </m:sSub>
                            <m:r>
                              <a:rPr lang="en-US" altLang="ja-JP" sz="2600" b="0" i="1" dirty="0" smtClean="0">
                                <a:latin typeface="Cambria Math" panose="02040503050406030204" pitchFamily="18" charset="0"/>
                              </a:rPr>
                              <m:t>,0</m:t>
                            </m:r>
                          </m:e>
                        </m:d>
                        <m:r>
                          <a:rPr lang="en-US" altLang="ja-JP" sz="2600" b="0" i="1" dirty="0" smtClean="0">
                            <a:latin typeface="Cambria Math" panose="02040503050406030204" pitchFamily="18" charset="0"/>
                          </a:rPr>
                          <m:t>−</m:t>
                        </m:r>
                        <m:r>
                          <a:rPr lang="en-US" altLang="ja-JP" sz="2600" b="0" i="1" dirty="0" smtClean="0">
                            <a:latin typeface="Cambria Math" panose="02040503050406030204" pitchFamily="18" charset="0"/>
                          </a:rPr>
                          <m:t>𝑃</m:t>
                        </m:r>
                        <m:r>
                          <a:rPr lang="en-US" altLang="ja-JP" sz="2600" i="1" dirty="0">
                            <a:latin typeface="Cambria Math" panose="02040503050406030204" pitchFamily="18" charset="0"/>
                            <a:ea typeface="Cambria Math" panose="02040503050406030204" pitchFamily="18" charset="0"/>
                          </a:rPr>
                          <m:t>×</m:t>
                        </m:r>
                        <m:d>
                          <m:dPr>
                            <m:ctrlPr>
                              <a:rPr lang="en-US" altLang="ja-JP" sz="2600" i="1" dirty="0" smtClean="0">
                                <a:latin typeface="Cambria Math" panose="02040503050406030204" pitchFamily="18" charset="0"/>
                                <a:ea typeface="Cambria Math" panose="02040503050406030204" pitchFamily="18" charset="0"/>
                              </a:rPr>
                            </m:ctrlPr>
                          </m:dPr>
                          <m:e>
                            <m:r>
                              <a:rPr lang="en-US" altLang="ja-JP" sz="2600" b="0" i="1" dirty="0" smtClean="0">
                                <a:latin typeface="Cambria Math" panose="02040503050406030204" pitchFamily="18" charset="0"/>
                                <a:ea typeface="Cambria Math" panose="02040503050406030204" pitchFamily="18" charset="0"/>
                              </a:rPr>
                              <m:t>1+</m:t>
                            </m:r>
                            <m:r>
                              <a:rPr lang="en-US" altLang="ja-JP" sz="2600" b="0" i="1" dirty="0" smtClean="0">
                                <a:latin typeface="Cambria Math" panose="02040503050406030204" pitchFamily="18" charset="0"/>
                                <a:ea typeface="Cambria Math" panose="02040503050406030204" pitchFamily="18" charset="0"/>
                              </a:rPr>
                              <m:t>𝑟</m:t>
                            </m:r>
                            <m:r>
                              <a:rPr lang="en-US" altLang="ja-JP" sz="2600" b="0" i="1" dirty="0" smtClean="0">
                                <a:latin typeface="Cambria Math" panose="02040503050406030204" pitchFamily="18" charset="0"/>
                                <a:ea typeface="Cambria Math" panose="02040503050406030204" pitchFamily="18" charset="0"/>
                              </a:rPr>
                              <m:t>×</m:t>
                            </m:r>
                            <m:r>
                              <a:rPr lang="en-US" altLang="ja-JP" sz="2600" b="0" i="1" dirty="0" smtClean="0">
                                <a:latin typeface="Cambria Math" panose="02040503050406030204" pitchFamily="18" charset="0"/>
                                <a:ea typeface="Cambria Math" panose="02040503050406030204" pitchFamily="18" charset="0"/>
                              </a:rPr>
                              <m:t>𝑇</m:t>
                            </m:r>
                          </m:e>
                        </m:d>
                        <m:r>
                          <a:rPr lang="en-US" altLang="ja-JP" sz="2600" i="1" dirty="0">
                            <a:latin typeface="Cambria Math" panose="02040503050406030204" pitchFamily="18" charset="0"/>
                          </a:rPr>
                          <m:t>−</m:t>
                        </m:r>
                        <m:func>
                          <m:funcPr>
                            <m:ctrlPr>
                              <a:rPr lang="en-US" altLang="ja-JP" sz="2600" b="0" i="1" dirty="0" smtClean="0">
                                <a:latin typeface="Cambria Math" panose="02040503050406030204" pitchFamily="18" charset="0"/>
                                <a:ea typeface="Cambria Math" panose="02040503050406030204" pitchFamily="18" charset="0"/>
                              </a:rPr>
                            </m:ctrlPr>
                          </m:funcPr>
                          <m:fName>
                            <m:r>
                              <m:rPr>
                                <m:sty m:val="p"/>
                              </m:rPr>
                              <a:rPr lang="en-US" altLang="ja-JP" sz="2600" b="0" i="0" dirty="0" smtClean="0">
                                <a:latin typeface="Cambria Math" panose="02040503050406030204" pitchFamily="18" charset="0"/>
                              </a:rPr>
                              <m:t>max</m:t>
                            </m:r>
                          </m:fName>
                          <m:e>
                            <m:d>
                              <m:dPr>
                                <m:ctrlPr>
                                  <a:rPr lang="en-US" altLang="ja-JP" sz="2600" b="0" i="1" dirty="0" smtClean="0">
                                    <a:latin typeface="Cambria Math" panose="02040503050406030204" pitchFamily="18" charset="0"/>
                                  </a:rPr>
                                </m:ctrlPr>
                              </m:dPr>
                              <m:e>
                                <m:sSub>
                                  <m:sSubPr>
                                    <m:ctrlPr>
                                      <a:rPr lang="en-US" altLang="ja-JP" sz="2600" b="0" i="1" dirty="0" smtClean="0">
                                        <a:latin typeface="Cambria Math" panose="02040503050406030204" pitchFamily="18" charset="0"/>
                                      </a:rPr>
                                    </m:ctrlPr>
                                  </m:sSubPr>
                                  <m:e>
                                    <m:r>
                                      <a:rPr lang="en-US" altLang="ja-JP" sz="2600" b="0" i="1" dirty="0" smtClean="0">
                                        <a:latin typeface="Cambria Math" panose="02040503050406030204" pitchFamily="18" charset="0"/>
                                      </a:rPr>
                                      <m:t>𝑆</m:t>
                                    </m:r>
                                  </m:e>
                                  <m:sub>
                                    <m:r>
                                      <a:rPr lang="en-US" altLang="ja-JP" sz="2600" b="0" i="1" dirty="0" smtClean="0">
                                        <a:latin typeface="Cambria Math" panose="02040503050406030204" pitchFamily="18" charset="0"/>
                                      </a:rPr>
                                      <m:t>𝑡</m:t>
                                    </m:r>
                                  </m:sub>
                                </m:sSub>
                                <m:r>
                                  <a:rPr lang="en-US" altLang="ja-JP" sz="2600" b="0" i="1" dirty="0" smtClean="0">
                                    <a:latin typeface="Cambria Math" panose="02040503050406030204" pitchFamily="18" charset="0"/>
                                  </a:rPr>
                                  <m:t>−</m:t>
                                </m:r>
                                <m:r>
                                  <a:rPr lang="en-US" altLang="ja-JP" sz="2600" b="0" i="1" dirty="0" smtClean="0">
                                    <a:latin typeface="Cambria Math" panose="02040503050406030204" pitchFamily="18" charset="0"/>
                                  </a:rPr>
                                  <m:t>𝐾</m:t>
                                </m:r>
                                <m:r>
                                  <a:rPr lang="en-US" altLang="ja-JP" sz="2600" b="0" i="1" dirty="0" smtClean="0">
                                    <a:latin typeface="Cambria Math" panose="02040503050406030204" pitchFamily="18" charset="0"/>
                                  </a:rPr>
                                  <m:t>,0</m:t>
                                </m:r>
                              </m:e>
                            </m:d>
                          </m:e>
                        </m:func>
                        <m:r>
                          <a:rPr lang="en-US" altLang="ja-JP" sz="2600" b="0" i="1" dirty="0" smtClean="0">
                            <a:latin typeface="Cambria Math" panose="02040503050406030204" pitchFamily="18" charset="0"/>
                          </a:rPr>
                          <m:t>+</m:t>
                        </m:r>
                        <m:r>
                          <a:rPr lang="en-US" altLang="ja-JP" sz="2600" b="0" i="1" dirty="0" smtClean="0">
                            <a:latin typeface="Cambria Math" panose="02040503050406030204" pitchFamily="18" charset="0"/>
                          </a:rPr>
                          <m:t>𝐶</m:t>
                        </m:r>
                        <m:r>
                          <a:rPr lang="en-US" altLang="ja-JP" sz="2600" b="0" i="1" dirty="0" smtClean="0">
                            <a:latin typeface="Cambria Math" panose="02040503050406030204" pitchFamily="18" charset="0"/>
                            <a:ea typeface="Cambria Math" panose="02040503050406030204" pitchFamily="18" charset="0"/>
                          </a:rPr>
                          <m:t>×(1+</m:t>
                        </m:r>
                        <m:r>
                          <a:rPr lang="en-US" altLang="ja-JP" sz="2600" b="0" i="1" dirty="0" smtClean="0">
                            <a:latin typeface="Cambria Math" panose="02040503050406030204" pitchFamily="18" charset="0"/>
                            <a:ea typeface="Cambria Math" panose="02040503050406030204" pitchFamily="18" charset="0"/>
                          </a:rPr>
                          <m:t>𝑟</m:t>
                        </m:r>
                        <m:r>
                          <a:rPr lang="en-US" altLang="ja-JP" sz="2600" b="0" i="1" dirty="0" smtClean="0">
                            <a:latin typeface="Cambria Math" panose="02040503050406030204" pitchFamily="18" charset="0"/>
                            <a:ea typeface="Cambria Math" panose="02040503050406030204" pitchFamily="18" charset="0"/>
                          </a:rPr>
                          <m:t>×</m:t>
                        </m:r>
                        <m:r>
                          <a:rPr lang="en-US" altLang="ja-JP" sz="2600" b="0" i="1" dirty="0" smtClean="0">
                            <a:latin typeface="Cambria Math" panose="02040503050406030204" pitchFamily="18" charset="0"/>
                            <a:ea typeface="Cambria Math" panose="02040503050406030204" pitchFamily="18" charset="0"/>
                          </a:rPr>
                          <m:t>𝑇</m:t>
                        </m:r>
                        <m:r>
                          <a:rPr lang="en-US" altLang="ja-JP" sz="2600" b="0" i="1" dirty="0" smtClean="0">
                            <a:latin typeface="Cambria Math" panose="02040503050406030204" pitchFamily="18" charset="0"/>
                            <a:ea typeface="Cambria Math" panose="02040503050406030204" pitchFamily="18" charset="0"/>
                          </a:rPr>
                          <m:t>)</m:t>
                        </m:r>
                      </m:e>
                    </m:d>
                    <m:r>
                      <a:rPr kumimoji="1" lang="en-US" altLang="ja-JP" sz="2600" b="0" i="1" dirty="0" smtClean="0">
                        <a:latin typeface="Cambria Math" panose="02040503050406030204" pitchFamily="18" charset="0"/>
                        <a:ea typeface="Cambria Math" panose="02040503050406030204" pitchFamily="18" charset="0"/>
                      </a:rPr>
                      <m:t>×</m:t>
                    </m:r>
                    <m:r>
                      <a:rPr kumimoji="1" lang="en-US" altLang="ja-JP" sz="2600" b="0" i="1" dirty="0" smtClean="0">
                        <a:latin typeface="Cambria Math" panose="02040503050406030204" pitchFamily="18" charset="0"/>
                        <a:ea typeface="Cambria Math" panose="02040503050406030204" pitchFamily="18" charset="0"/>
                      </a:rPr>
                      <m:t>𝐴</m:t>
                    </m:r>
                    <m:r>
                      <a:rPr kumimoji="1" lang="en-US" altLang="ja-JP" sz="2600" b="0" i="1" dirty="0" smtClean="0">
                        <a:latin typeface="Cambria Math" panose="02040503050406030204" pitchFamily="18" charset="0"/>
                        <a:ea typeface="Cambria Math" panose="02040503050406030204" pitchFamily="18" charset="0"/>
                      </a:rPr>
                      <m:t>×</m:t>
                    </m:r>
                    <m:r>
                      <a:rPr kumimoji="1" lang="en-US" altLang="ja-JP" sz="2600" b="0" i="1" dirty="0" smtClean="0">
                        <a:latin typeface="Cambria Math" panose="02040503050406030204" pitchFamily="18" charset="0"/>
                        <a:ea typeface="Cambria Math" panose="02040503050406030204" pitchFamily="18" charset="0"/>
                      </a:rPr>
                      <m:t>𝑚</m:t>
                    </m:r>
                  </m:oMath>
                </a14:m>
                <a:endParaRPr kumimoji="1" lang="en-US" altLang="ja-JP" sz="2600" b="0" dirty="0">
                  <a:ea typeface="Cambria Math" panose="02040503050406030204" pitchFamily="18" charset="0"/>
                </a:endParaRPr>
              </a:p>
              <a:p>
                <a:pPr marL="0" indent="0">
                  <a:lnSpc>
                    <a:spcPct val="150000"/>
                  </a:lnSpc>
                  <a:buNone/>
                </a:pPr>
                <a14:m>
                  <m:oMath xmlns:m="http://schemas.openxmlformats.org/officeDocument/2006/math">
                    <m:f>
                      <m:fPr>
                        <m:ctrlPr>
                          <a:rPr kumimoji="1" lang="en-US" altLang="ja-JP" sz="2600" b="0" i="1" smtClean="0">
                            <a:latin typeface="Cambria Math" panose="02040503050406030204" pitchFamily="18" charset="0"/>
                          </a:rPr>
                        </m:ctrlPr>
                      </m:fPr>
                      <m:num>
                        <m:sSub>
                          <m:sSubPr>
                            <m:ctrlPr>
                              <a:rPr kumimoji="1" lang="en-US" altLang="ja-JP" sz="2600" b="0" i="1" smtClean="0">
                                <a:latin typeface="Cambria Math" panose="02040503050406030204" pitchFamily="18" charset="0"/>
                              </a:rPr>
                            </m:ctrlPr>
                          </m:sSubPr>
                          <m:e>
                            <m:r>
                              <a:rPr kumimoji="1" lang="en-US" altLang="ja-JP" sz="2600" b="0" i="1" smtClean="0">
                                <a:latin typeface="Cambria Math" panose="02040503050406030204" pitchFamily="18" charset="0"/>
                              </a:rPr>
                              <m:t>𝑆</m:t>
                            </m:r>
                          </m:e>
                          <m:sub>
                            <m:r>
                              <a:rPr kumimoji="1" lang="en-US" altLang="ja-JP" sz="2600" b="0" i="1" smtClean="0">
                                <a:latin typeface="Cambria Math" panose="02040503050406030204" pitchFamily="18" charset="0"/>
                              </a:rPr>
                              <m:t>𝑡</m:t>
                            </m:r>
                          </m:sub>
                        </m:sSub>
                      </m:num>
                      <m:den>
                        <m:r>
                          <a:rPr kumimoji="1" lang="en-US" altLang="ja-JP" sz="2600" b="0" i="1" smtClean="0">
                            <a:latin typeface="Cambria Math" panose="02040503050406030204" pitchFamily="18" charset="0"/>
                          </a:rPr>
                          <m:t>𝑆</m:t>
                        </m:r>
                      </m:den>
                    </m:f>
                    <m:r>
                      <a:rPr lang="en-US" altLang="ja-JP" sz="2600" dirty="0">
                        <a:latin typeface="Cambria Math" panose="02040503050406030204" pitchFamily="18" charset="0"/>
                        <a:ea typeface="Cambria Math" panose="02040503050406030204" pitchFamily="18" charset="0"/>
                      </a:rPr>
                      <m:t>×</m:t>
                    </m:r>
                    <m:sSub>
                      <m:sSubPr>
                        <m:ctrlPr>
                          <a:rPr kumimoji="1" lang="en-US" altLang="ja-JP" sz="2600" i="1" dirty="0" smtClean="0">
                            <a:latin typeface="Cambria Math" panose="02040503050406030204" pitchFamily="18" charset="0"/>
                          </a:rPr>
                        </m:ctrlPr>
                      </m:sSubPr>
                      <m:e>
                        <m:r>
                          <a:rPr kumimoji="1" lang="en-US" altLang="ja-JP" sz="2600" b="0" i="1" dirty="0" smtClean="0">
                            <a:latin typeface="Cambria Math" panose="02040503050406030204" pitchFamily="18" charset="0"/>
                          </a:rPr>
                          <m:t>𝑣</m:t>
                        </m:r>
                      </m:e>
                      <m:sub>
                        <m:r>
                          <a:rPr kumimoji="1" lang="en-US" altLang="ja-JP" sz="2600" b="0" i="1" dirty="0" smtClean="0">
                            <a:latin typeface="Cambria Math" panose="02040503050406030204" pitchFamily="18" charset="0"/>
                          </a:rPr>
                          <m:t>𝑝</m:t>
                        </m:r>
                      </m:sub>
                    </m:sSub>
                    <m:r>
                      <a:rPr kumimoji="1" lang="en-US" altLang="ja-JP" sz="2600" b="0" i="0" dirty="0" smtClean="0">
                        <a:latin typeface="Cambria Math" panose="02040503050406030204" pitchFamily="18" charset="0"/>
                      </a:rPr>
                      <m:t>=</m:t>
                    </m:r>
                    <m:r>
                      <a:rPr lang="ja-JP" altLang="en-US" sz="2600" i="0" dirty="0">
                        <a:latin typeface="Cambria Math" panose="02040503050406030204" pitchFamily="18" charset="0"/>
                      </a:rPr>
                      <m:t>株式ポートフォリオ</m:t>
                    </m:r>
                  </m:oMath>
                </a14:m>
                <a:r>
                  <a:rPr kumimoji="1" lang="ja-JP" altLang="en-US" sz="2600" b="0" dirty="0">
                    <a:latin typeface="+mn-ea"/>
                  </a:rPr>
                  <a:t>の時価（現物時価）</a:t>
                </a:r>
                <a:endParaRPr kumimoji="1" lang="en-US" altLang="ja-JP" sz="2600" b="0" dirty="0">
                  <a:latin typeface="+mn-ea"/>
                </a:endParaRPr>
              </a:p>
              <a:p>
                <a:pPr marL="0" indent="0">
                  <a:lnSpc>
                    <a:spcPct val="150000"/>
                  </a:lnSpc>
                  <a:buNone/>
                </a:pPr>
                <a14:m>
                  <m:oMath xmlns:m="http://schemas.openxmlformats.org/officeDocument/2006/math">
                    <m:r>
                      <a:rPr kumimoji="1" lang="en-US" altLang="ja-JP" sz="2600" b="0" i="1" dirty="0" smtClean="0">
                        <a:latin typeface="Cambria Math" panose="02040503050406030204" pitchFamily="18" charset="0"/>
                      </a:rPr>
                      <m:t>𝑚𝑎𝑥</m:t>
                    </m:r>
                    <m:d>
                      <m:dPr>
                        <m:ctrlPr>
                          <a:rPr lang="en-US" altLang="ja-JP" sz="2600" i="1" dirty="0">
                            <a:latin typeface="Cambria Math" panose="02040503050406030204" pitchFamily="18" charset="0"/>
                          </a:rPr>
                        </m:ctrlPr>
                      </m:dPr>
                      <m:e>
                        <m:r>
                          <a:rPr lang="en-US" altLang="ja-JP" sz="2600" b="0" i="1" dirty="0" smtClean="0">
                            <a:latin typeface="Cambria Math" panose="02040503050406030204" pitchFamily="18" charset="0"/>
                          </a:rPr>
                          <m:t>𝐾</m:t>
                        </m:r>
                        <m:r>
                          <a:rPr lang="en-US" altLang="ja-JP" sz="2600" i="1" dirty="0">
                            <a:latin typeface="Cambria Math" panose="02040503050406030204" pitchFamily="18" charset="0"/>
                          </a:rPr>
                          <m:t>−</m:t>
                        </m:r>
                        <m:sSub>
                          <m:sSubPr>
                            <m:ctrlPr>
                              <a:rPr lang="en-US" altLang="ja-JP" sz="2600" i="1" dirty="0">
                                <a:latin typeface="Cambria Math" panose="02040503050406030204" pitchFamily="18" charset="0"/>
                              </a:rPr>
                            </m:ctrlPr>
                          </m:sSubPr>
                          <m:e>
                            <m:r>
                              <a:rPr lang="en-US" altLang="ja-JP" sz="2600" b="0" i="1" dirty="0" smtClean="0">
                                <a:latin typeface="Cambria Math" panose="02040503050406030204" pitchFamily="18" charset="0"/>
                              </a:rPr>
                              <m:t>𝑆</m:t>
                            </m:r>
                          </m:e>
                          <m:sub>
                            <m:r>
                              <a:rPr lang="en-US" altLang="ja-JP" sz="2600" i="1" dirty="0">
                                <a:latin typeface="Cambria Math" panose="02040503050406030204" pitchFamily="18" charset="0"/>
                              </a:rPr>
                              <m:t>𝑡</m:t>
                            </m:r>
                          </m:sub>
                        </m:sSub>
                        <m:r>
                          <a:rPr lang="en-US" altLang="ja-JP" sz="2600" b="0" i="1" dirty="0" smtClean="0">
                            <a:latin typeface="Cambria Math" panose="02040503050406030204" pitchFamily="18" charset="0"/>
                          </a:rPr>
                          <m:t>,0</m:t>
                        </m:r>
                      </m:e>
                    </m:d>
                    <m:r>
                      <a:rPr lang="en-US" altLang="ja-JP" sz="2600" b="0" i="1" dirty="0" smtClean="0">
                        <a:latin typeface="Cambria Math" panose="02040503050406030204" pitchFamily="18" charset="0"/>
                      </a:rPr>
                      <m:t>−</m:t>
                    </m:r>
                    <m:r>
                      <a:rPr lang="en-US" altLang="ja-JP" sz="2600" b="0" i="1" dirty="0" smtClean="0">
                        <a:latin typeface="Cambria Math" panose="02040503050406030204" pitchFamily="18" charset="0"/>
                      </a:rPr>
                      <m:t>𝑃</m:t>
                    </m:r>
                    <m:r>
                      <a:rPr lang="en-US" altLang="ja-JP" sz="2600" i="1" dirty="0">
                        <a:latin typeface="Cambria Math" panose="02040503050406030204" pitchFamily="18" charset="0"/>
                        <a:ea typeface="Cambria Math" panose="02040503050406030204" pitchFamily="18" charset="0"/>
                      </a:rPr>
                      <m:t>×</m:t>
                    </m:r>
                    <m:d>
                      <m:dPr>
                        <m:ctrlPr>
                          <a:rPr lang="en-US" altLang="ja-JP" sz="2600" i="1" dirty="0" smtClean="0">
                            <a:latin typeface="Cambria Math" panose="02040503050406030204" pitchFamily="18" charset="0"/>
                            <a:ea typeface="Cambria Math" panose="02040503050406030204" pitchFamily="18" charset="0"/>
                          </a:rPr>
                        </m:ctrlPr>
                      </m:dPr>
                      <m:e>
                        <m:r>
                          <a:rPr lang="en-US" altLang="ja-JP" sz="2600" b="0" i="1" dirty="0" smtClean="0">
                            <a:latin typeface="Cambria Math" panose="02040503050406030204" pitchFamily="18" charset="0"/>
                            <a:ea typeface="Cambria Math" panose="02040503050406030204" pitchFamily="18" charset="0"/>
                          </a:rPr>
                          <m:t>1+</m:t>
                        </m:r>
                        <m:r>
                          <a:rPr lang="en-US" altLang="ja-JP" sz="2600" b="0" i="1" dirty="0" smtClean="0">
                            <a:latin typeface="Cambria Math" panose="02040503050406030204" pitchFamily="18" charset="0"/>
                            <a:ea typeface="Cambria Math" panose="02040503050406030204" pitchFamily="18" charset="0"/>
                          </a:rPr>
                          <m:t>𝑟</m:t>
                        </m:r>
                        <m:r>
                          <a:rPr lang="en-US" altLang="ja-JP" sz="2600" b="0" i="1" dirty="0" smtClean="0">
                            <a:latin typeface="Cambria Math" panose="02040503050406030204" pitchFamily="18" charset="0"/>
                            <a:ea typeface="Cambria Math" panose="02040503050406030204" pitchFamily="18" charset="0"/>
                          </a:rPr>
                          <m:t>×</m:t>
                        </m:r>
                        <m:r>
                          <a:rPr lang="en-US" altLang="ja-JP" sz="2600" b="0" i="1" dirty="0" smtClean="0">
                            <a:latin typeface="Cambria Math" panose="02040503050406030204" pitchFamily="18" charset="0"/>
                            <a:ea typeface="Cambria Math" panose="02040503050406030204" pitchFamily="18" charset="0"/>
                          </a:rPr>
                          <m:t>𝑇</m:t>
                        </m:r>
                      </m:e>
                    </m:d>
                  </m:oMath>
                </a14:m>
                <a:r>
                  <a:rPr kumimoji="1" lang="en-US" altLang="ja-JP" sz="2600" b="0" dirty="0">
                    <a:latin typeface="+mn-ea"/>
                  </a:rPr>
                  <a:t>=</a:t>
                </a:r>
                <a:r>
                  <a:rPr kumimoji="1" lang="ja-JP" altLang="en-US" sz="2600" b="0" dirty="0">
                    <a:latin typeface="+mn-ea"/>
                  </a:rPr>
                  <a:t>プット買い</a:t>
                </a:r>
                <a:endParaRPr kumimoji="1" lang="en-US" altLang="ja-JP" sz="2600" b="0" dirty="0">
                  <a:latin typeface="+mn-ea"/>
                </a:endParaRPr>
              </a:p>
              <a:p>
                <a:pPr marL="0" indent="0">
                  <a:lnSpc>
                    <a:spcPct val="150000"/>
                  </a:lnSpc>
                  <a:buNone/>
                </a:pPr>
                <a14:m>
                  <m:oMath xmlns:m="http://schemas.openxmlformats.org/officeDocument/2006/math">
                    <m:r>
                      <a:rPr lang="en-US" altLang="ja-JP" sz="2600" i="1" dirty="0" smtClean="0">
                        <a:latin typeface="Cambria Math" panose="02040503050406030204" pitchFamily="18" charset="0"/>
                      </a:rPr>
                      <m:t>−</m:t>
                    </m:r>
                    <m:func>
                      <m:funcPr>
                        <m:ctrlPr>
                          <a:rPr lang="en-US" altLang="ja-JP" sz="2600" b="0" i="1" dirty="0" smtClean="0">
                            <a:latin typeface="Cambria Math" panose="02040503050406030204" pitchFamily="18" charset="0"/>
                            <a:ea typeface="Cambria Math" panose="02040503050406030204" pitchFamily="18" charset="0"/>
                          </a:rPr>
                        </m:ctrlPr>
                      </m:funcPr>
                      <m:fName>
                        <m:r>
                          <m:rPr>
                            <m:sty m:val="p"/>
                          </m:rPr>
                          <a:rPr lang="en-US" altLang="ja-JP" sz="2600" b="0" i="0" dirty="0" smtClean="0">
                            <a:latin typeface="Cambria Math" panose="02040503050406030204" pitchFamily="18" charset="0"/>
                          </a:rPr>
                          <m:t>max</m:t>
                        </m:r>
                      </m:fName>
                      <m:e>
                        <m:d>
                          <m:dPr>
                            <m:ctrlPr>
                              <a:rPr lang="en-US" altLang="ja-JP" sz="2600" b="0" i="1" dirty="0" smtClean="0">
                                <a:latin typeface="Cambria Math" panose="02040503050406030204" pitchFamily="18" charset="0"/>
                              </a:rPr>
                            </m:ctrlPr>
                          </m:dPr>
                          <m:e>
                            <m:sSub>
                              <m:sSubPr>
                                <m:ctrlPr>
                                  <a:rPr lang="en-US" altLang="ja-JP" sz="2600" b="0" i="1" dirty="0" smtClean="0">
                                    <a:latin typeface="Cambria Math" panose="02040503050406030204" pitchFamily="18" charset="0"/>
                                  </a:rPr>
                                </m:ctrlPr>
                              </m:sSubPr>
                              <m:e>
                                <m:r>
                                  <a:rPr lang="en-US" altLang="ja-JP" sz="2600" b="0" i="1" dirty="0" smtClean="0">
                                    <a:latin typeface="Cambria Math" panose="02040503050406030204" pitchFamily="18" charset="0"/>
                                  </a:rPr>
                                  <m:t>𝑆</m:t>
                                </m:r>
                              </m:e>
                              <m:sub>
                                <m:r>
                                  <a:rPr lang="en-US" altLang="ja-JP" sz="2600" b="0" i="1" dirty="0" smtClean="0">
                                    <a:latin typeface="Cambria Math" panose="02040503050406030204" pitchFamily="18" charset="0"/>
                                  </a:rPr>
                                  <m:t>𝑡</m:t>
                                </m:r>
                              </m:sub>
                            </m:sSub>
                            <m:r>
                              <a:rPr lang="en-US" altLang="ja-JP" sz="2600" b="0" i="1" dirty="0" smtClean="0">
                                <a:latin typeface="Cambria Math" panose="02040503050406030204" pitchFamily="18" charset="0"/>
                              </a:rPr>
                              <m:t>−</m:t>
                            </m:r>
                            <m:r>
                              <a:rPr lang="en-US" altLang="ja-JP" sz="2600" b="0" i="1" dirty="0" smtClean="0">
                                <a:latin typeface="Cambria Math" panose="02040503050406030204" pitchFamily="18" charset="0"/>
                              </a:rPr>
                              <m:t>𝐾</m:t>
                            </m:r>
                            <m:r>
                              <a:rPr lang="en-US" altLang="ja-JP" sz="2600" b="0" i="1" dirty="0" smtClean="0">
                                <a:latin typeface="Cambria Math" panose="02040503050406030204" pitchFamily="18" charset="0"/>
                              </a:rPr>
                              <m:t>,0</m:t>
                            </m:r>
                          </m:e>
                        </m:d>
                      </m:e>
                    </m:func>
                    <m:r>
                      <a:rPr lang="en-US" altLang="ja-JP" sz="2600" b="0" i="1" dirty="0" smtClean="0">
                        <a:latin typeface="Cambria Math" panose="02040503050406030204" pitchFamily="18" charset="0"/>
                      </a:rPr>
                      <m:t>+</m:t>
                    </m:r>
                    <m:r>
                      <a:rPr lang="en-US" altLang="ja-JP" sz="2600" b="0" i="1" dirty="0" smtClean="0">
                        <a:latin typeface="Cambria Math" panose="02040503050406030204" pitchFamily="18" charset="0"/>
                      </a:rPr>
                      <m:t>𝐶</m:t>
                    </m:r>
                    <m:r>
                      <a:rPr lang="en-US" altLang="ja-JP" sz="2600" b="0" i="1" dirty="0" smtClean="0">
                        <a:latin typeface="Cambria Math" panose="02040503050406030204" pitchFamily="18" charset="0"/>
                        <a:ea typeface="Cambria Math" panose="02040503050406030204" pitchFamily="18" charset="0"/>
                      </a:rPr>
                      <m:t>×</m:t>
                    </m:r>
                    <m:d>
                      <m:dPr>
                        <m:ctrlPr>
                          <a:rPr lang="en-US" altLang="ja-JP" sz="2600" b="0" i="1" dirty="0" smtClean="0">
                            <a:latin typeface="Cambria Math" panose="02040503050406030204" pitchFamily="18" charset="0"/>
                            <a:ea typeface="Cambria Math" panose="02040503050406030204" pitchFamily="18" charset="0"/>
                          </a:rPr>
                        </m:ctrlPr>
                      </m:dPr>
                      <m:e>
                        <m:r>
                          <a:rPr lang="en-US" altLang="ja-JP" sz="2600" b="0" i="1" dirty="0" smtClean="0">
                            <a:latin typeface="Cambria Math" panose="02040503050406030204" pitchFamily="18" charset="0"/>
                            <a:ea typeface="Cambria Math" panose="02040503050406030204" pitchFamily="18" charset="0"/>
                          </a:rPr>
                          <m:t>1+</m:t>
                        </m:r>
                        <m:r>
                          <a:rPr lang="en-US" altLang="ja-JP" sz="2600" b="0" i="1" dirty="0" smtClean="0">
                            <a:latin typeface="Cambria Math" panose="02040503050406030204" pitchFamily="18" charset="0"/>
                            <a:ea typeface="Cambria Math" panose="02040503050406030204" pitchFamily="18" charset="0"/>
                          </a:rPr>
                          <m:t>𝑟</m:t>
                        </m:r>
                        <m:r>
                          <a:rPr lang="en-US" altLang="ja-JP" sz="2600" b="0" i="1" dirty="0" smtClean="0">
                            <a:latin typeface="Cambria Math" panose="02040503050406030204" pitchFamily="18" charset="0"/>
                            <a:ea typeface="Cambria Math" panose="02040503050406030204" pitchFamily="18" charset="0"/>
                          </a:rPr>
                          <m:t>×</m:t>
                        </m:r>
                        <m:r>
                          <a:rPr lang="en-US" altLang="ja-JP" sz="2600" b="0" i="1" dirty="0" smtClean="0">
                            <a:latin typeface="Cambria Math" panose="02040503050406030204" pitchFamily="18" charset="0"/>
                            <a:ea typeface="Cambria Math" panose="02040503050406030204" pitchFamily="18" charset="0"/>
                          </a:rPr>
                          <m:t>𝑇</m:t>
                        </m:r>
                      </m:e>
                    </m:d>
                  </m:oMath>
                </a14:m>
                <a:r>
                  <a:rPr lang="en-US" altLang="ja-JP" sz="2600" b="0" dirty="0">
                    <a:latin typeface="+mn-ea"/>
                  </a:rPr>
                  <a:t>=</a:t>
                </a:r>
                <a:r>
                  <a:rPr lang="ja-JP" altLang="en-US" sz="2600" b="0" dirty="0">
                    <a:latin typeface="+mn-ea"/>
                  </a:rPr>
                  <a:t>コール売り</a:t>
                </a:r>
                <a:endParaRPr lang="en-US" altLang="ja-JP" sz="2600" b="0" dirty="0">
                  <a:latin typeface="+mn-ea"/>
                </a:endParaRPr>
              </a:p>
              <a:p>
                <a:pPr marL="0" indent="0">
                  <a:buNone/>
                </a:pPr>
                <a:endParaRPr kumimoji="1" lang="en-US" altLang="ja-JP" b="0" dirty="0">
                  <a:latin typeface="+mn-ea"/>
                </a:endParaRPr>
              </a:p>
              <a:p>
                <a:pPr marL="0" indent="0">
                  <a:buNone/>
                </a:pPr>
                <a:endParaRPr kumimoji="1" lang="en-US" altLang="ja-JP" b="0" dirty="0">
                  <a:latin typeface="+mn-ea"/>
                </a:endParaRPr>
              </a:p>
              <a:p>
                <a:pPr marL="0" indent="0">
                  <a:buNone/>
                </a:pPr>
                <a:endParaRPr kumimoji="1" lang="en-US" altLang="ja-JP" b="0" dirty="0">
                  <a:latin typeface="+mn-ea"/>
                </a:endParaRPr>
              </a:p>
              <a:p>
                <a:pPr marL="0" indent="0">
                  <a:buNone/>
                </a:pPr>
                <a:endParaRPr kumimoji="1" lang="ja-JP" altLang="en-US" dirty="0"/>
              </a:p>
            </p:txBody>
          </p:sp>
        </mc:Choice>
        <mc:Fallback>
          <p:sp>
            <p:nvSpPr>
              <p:cNvPr id="3" name="コンテンツ プレースホルダー 2">
                <a:extLst>
                  <a:ext uri="{FF2B5EF4-FFF2-40B4-BE49-F238E27FC236}">
                    <a16:creationId xmlns:a16="http://schemas.microsoft.com/office/drawing/2014/main" id="{D55D2BEC-9D20-A545-C781-23BAAD8C0B66}"/>
                  </a:ext>
                </a:extLst>
              </p:cNvPr>
              <p:cNvSpPr>
                <a:spLocks noGrp="1" noRot="1" noChangeAspect="1" noMove="1" noResize="1" noEditPoints="1" noAdjustHandles="1" noChangeArrowheads="1" noChangeShapeType="1" noTextEdit="1"/>
              </p:cNvSpPr>
              <p:nvPr>
                <p:ph idx="1"/>
              </p:nvPr>
            </p:nvSpPr>
            <p:spPr>
              <a:xfrm>
                <a:off x="596348" y="2603499"/>
                <a:ext cx="11239736" cy="4035840"/>
              </a:xfrm>
              <a:blipFill>
                <a:blip r:embed="rId2"/>
                <a:stretch>
                  <a:fillRect l="-1356"/>
                </a:stretch>
              </a:blipFill>
            </p:spPr>
            <p:txBody>
              <a:bodyPr/>
              <a:lstStyle/>
              <a:p>
                <a:r>
                  <a:rPr lang="ja-JP" altLang="en-US">
                    <a:noFill/>
                  </a:rPr>
                  <a:t> </a:t>
                </a:r>
              </a:p>
            </p:txBody>
          </p:sp>
        </mc:Fallback>
      </mc:AlternateContent>
      <p:sp>
        <p:nvSpPr>
          <p:cNvPr id="5" name="スライド番号プレースホルダー 4">
            <a:extLst>
              <a:ext uri="{FF2B5EF4-FFF2-40B4-BE49-F238E27FC236}">
                <a16:creationId xmlns:a16="http://schemas.microsoft.com/office/drawing/2014/main" id="{A875EB90-7935-D283-8306-3AE02EE7D632}"/>
              </a:ext>
            </a:extLst>
          </p:cNvPr>
          <p:cNvSpPr>
            <a:spLocks noGrp="1"/>
          </p:cNvSpPr>
          <p:nvPr>
            <p:ph type="sldNum" sz="quarter" idx="12"/>
          </p:nvPr>
        </p:nvSpPr>
        <p:spPr/>
        <p:txBody>
          <a:bodyPr/>
          <a:lstStyle/>
          <a:p>
            <a:fld id="{9E1D073A-6C87-4B75-BDB0-3ACB7B9257CE}" type="slidenum">
              <a:rPr kumimoji="1" lang="ja-JP" altLang="en-US" smtClean="0"/>
              <a:t>18</a:t>
            </a:fld>
            <a:endParaRPr kumimoji="1" lang="ja-JP" altLang="en-US"/>
          </a:p>
        </p:txBody>
      </p:sp>
      <p:sp>
        <p:nvSpPr>
          <p:cNvPr id="4" name="吹き出し: 角を丸めた四角形 3">
            <a:extLst>
              <a:ext uri="{FF2B5EF4-FFF2-40B4-BE49-F238E27FC236}">
                <a16:creationId xmlns:a16="http://schemas.microsoft.com/office/drawing/2014/main" id="{B4987568-DB7F-0C11-1922-20E8FB3580F9}"/>
              </a:ext>
            </a:extLst>
          </p:cNvPr>
          <p:cNvSpPr/>
          <p:nvPr/>
        </p:nvSpPr>
        <p:spPr>
          <a:xfrm>
            <a:off x="7411159" y="4311405"/>
            <a:ext cx="2681492" cy="1217330"/>
          </a:xfrm>
          <a:prstGeom prst="wedgeRoundRectCallout">
            <a:avLst>
              <a:gd name="adj1" fmla="val -224946"/>
              <a:gd name="adj2" fmla="val 3979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買いでプレミアムを</a:t>
            </a:r>
            <a:endParaRPr kumimoji="1" lang="en-US" altLang="ja-JP" dirty="0"/>
          </a:p>
          <a:p>
            <a:pPr algn="ctr"/>
            <a:r>
              <a:rPr kumimoji="1" lang="ja-JP" altLang="en-US" dirty="0"/>
              <a:t>支払うからー</a:t>
            </a:r>
            <a:r>
              <a:rPr lang="ja-JP" altLang="en-US" dirty="0"/>
              <a:t>になる</a:t>
            </a:r>
            <a:endParaRPr kumimoji="1" lang="ja-JP" altLang="en-US" dirty="0"/>
          </a:p>
        </p:txBody>
      </p:sp>
    </p:spTree>
    <p:extLst>
      <p:ext uri="{BB962C8B-B14F-4D97-AF65-F5344CB8AC3E}">
        <p14:creationId xmlns:p14="http://schemas.microsoft.com/office/powerpoint/2010/main" val="2728199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6A9DDC-5BC9-0C46-D00E-5770A44CDD14}"/>
              </a:ext>
            </a:extLst>
          </p:cNvPr>
          <p:cNvSpPr>
            <a:spLocks noGrp="1"/>
          </p:cNvSpPr>
          <p:nvPr>
            <p:ph type="title"/>
          </p:nvPr>
        </p:nvSpPr>
        <p:spPr/>
        <p:txBody>
          <a:bodyPr/>
          <a:lstStyle/>
          <a:p>
            <a:r>
              <a:rPr lang="ja-JP" altLang="en-US" dirty="0"/>
              <a:t>問</a:t>
            </a:r>
            <a:r>
              <a:rPr lang="en-US" altLang="ja-JP" dirty="0"/>
              <a:t>2</a:t>
            </a:r>
            <a:r>
              <a:rPr lang="ja-JP" altLang="en-US" dirty="0"/>
              <a:t>（</a:t>
            </a:r>
            <a:r>
              <a:rPr lang="en-US" altLang="ja-JP" dirty="0"/>
              <a:t>1</a:t>
            </a:r>
            <a:r>
              <a:rPr lang="ja-JP" altLang="en-US" dirty="0"/>
              <a:t>）</a:t>
            </a:r>
            <a:endParaRPr kumimoji="1" lang="ja-JP" altLang="en-US" dirty="0"/>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1344E033-5BB0-706C-6C76-A935949EAB37}"/>
                  </a:ext>
                </a:extLst>
              </p:cNvPr>
              <p:cNvSpPr>
                <a:spLocks noGrp="1"/>
              </p:cNvSpPr>
              <p:nvPr>
                <p:ph idx="1"/>
              </p:nvPr>
            </p:nvSpPr>
            <p:spPr>
              <a:xfrm>
                <a:off x="838200" y="2186608"/>
                <a:ext cx="10515600" cy="4573219"/>
              </a:xfrm>
            </p:spPr>
            <p:txBody>
              <a:bodyPr>
                <a:normAutofit/>
              </a:bodyPr>
              <a:lstStyle/>
              <a:p>
                <a:pPr marL="0" indent="0">
                  <a:lnSpc>
                    <a:spcPct val="150000"/>
                  </a:lnSpc>
                  <a:buNone/>
                </a:pPr>
                <a:r>
                  <a:rPr lang="ja-JP" altLang="en-US" sz="2400" dirty="0"/>
                  <a:t>総資産額＝</a:t>
                </a:r>
                <a14:m>
                  <m:oMath xmlns:m="http://schemas.openxmlformats.org/officeDocument/2006/math">
                    <m:f>
                      <m:fPr>
                        <m:ctrlPr>
                          <a:rPr kumimoji="1" lang="en-US" altLang="ja-JP" sz="2400" b="0" i="1" smtClean="0">
                            <a:latin typeface="Cambria Math" panose="02040503050406030204" pitchFamily="18" charset="0"/>
                          </a:rPr>
                        </m:ctrlPr>
                      </m:fPr>
                      <m:num>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𝑆</m:t>
                            </m:r>
                          </m:e>
                          <m:sub>
                            <m:r>
                              <a:rPr kumimoji="1" lang="en-US" altLang="ja-JP" sz="2400" b="0" i="1" smtClean="0">
                                <a:latin typeface="Cambria Math" panose="02040503050406030204" pitchFamily="18" charset="0"/>
                              </a:rPr>
                              <m:t>𝑡</m:t>
                            </m:r>
                          </m:sub>
                        </m:sSub>
                      </m:num>
                      <m:den>
                        <m:r>
                          <a:rPr kumimoji="1" lang="en-US" altLang="ja-JP" sz="2400" b="0" i="1" smtClean="0">
                            <a:latin typeface="Cambria Math" panose="02040503050406030204" pitchFamily="18" charset="0"/>
                          </a:rPr>
                          <m:t>𝑆</m:t>
                        </m:r>
                      </m:den>
                    </m:f>
                    <m:r>
                      <a:rPr lang="en-US" altLang="ja-JP" sz="2400" dirty="0">
                        <a:latin typeface="Cambria Math" panose="02040503050406030204" pitchFamily="18" charset="0"/>
                        <a:ea typeface="Cambria Math" panose="02040503050406030204" pitchFamily="18" charset="0"/>
                      </a:rPr>
                      <m:t>×</m:t>
                    </m:r>
                    <m:sSub>
                      <m:sSubPr>
                        <m:ctrlPr>
                          <a:rPr kumimoji="1" lang="en-US" altLang="ja-JP" sz="2400" i="1" dirty="0" smtClean="0">
                            <a:latin typeface="Cambria Math" panose="02040503050406030204" pitchFamily="18" charset="0"/>
                          </a:rPr>
                        </m:ctrlPr>
                      </m:sSubPr>
                      <m:e>
                        <m:r>
                          <a:rPr kumimoji="1" lang="en-US" altLang="ja-JP" sz="2400" b="0" i="1" dirty="0" smtClean="0">
                            <a:latin typeface="Cambria Math" panose="02040503050406030204" pitchFamily="18" charset="0"/>
                          </a:rPr>
                          <m:t>𝑣</m:t>
                        </m:r>
                      </m:e>
                      <m:sub>
                        <m:r>
                          <a:rPr kumimoji="1" lang="en-US" altLang="ja-JP" sz="2400" b="0" i="1" dirty="0" smtClean="0">
                            <a:latin typeface="Cambria Math" panose="02040503050406030204" pitchFamily="18" charset="0"/>
                          </a:rPr>
                          <m:t>𝑝</m:t>
                        </m:r>
                      </m:sub>
                    </m:sSub>
                    <m:r>
                      <a:rPr kumimoji="1" lang="en-US" altLang="ja-JP" sz="2400" b="0" i="0" dirty="0" smtClean="0">
                        <a:latin typeface="Cambria Math" panose="02040503050406030204" pitchFamily="18" charset="0"/>
                      </a:rPr>
                      <m:t>+</m:t>
                    </m:r>
                    <m:d>
                      <m:dPr>
                        <m:begChr m:val="{"/>
                        <m:endChr m:val="}"/>
                        <m:ctrlPr>
                          <a:rPr kumimoji="1" lang="en-US" altLang="ja-JP" sz="2400" b="0" i="1" dirty="0" smtClean="0">
                            <a:latin typeface="Cambria Math" panose="02040503050406030204" pitchFamily="18" charset="0"/>
                          </a:rPr>
                        </m:ctrlPr>
                      </m:dPr>
                      <m:e>
                        <m:r>
                          <a:rPr kumimoji="1" lang="en-US" altLang="ja-JP" sz="2400" b="0" i="1" dirty="0" smtClean="0">
                            <a:latin typeface="Cambria Math" panose="02040503050406030204" pitchFamily="18" charset="0"/>
                          </a:rPr>
                          <m:t>𝑚𝑎𝑥</m:t>
                        </m:r>
                        <m:d>
                          <m:dPr>
                            <m:ctrlPr>
                              <a:rPr lang="en-US" altLang="ja-JP" sz="2400" i="1" dirty="0">
                                <a:latin typeface="Cambria Math" panose="02040503050406030204" pitchFamily="18" charset="0"/>
                              </a:rPr>
                            </m:ctrlPr>
                          </m:dPr>
                          <m:e>
                            <m:r>
                              <a:rPr lang="en-US" altLang="ja-JP" sz="2400" b="0" i="1" dirty="0" smtClean="0">
                                <a:latin typeface="Cambria Math" panose="02040503050406030204" pitchFamily="18" charset="0"/>
                              </a:rPr>
                              <m:t>𝐾</m:t>
                            </m:r>
                            <m:r>
                              <a:rPr lang="en-US" altLang="ja-JP" sz="2400" i="1" dirty="0">
                                <a:latin typeface="Cambria Math" panose="02040503050406030204" pitchFamily="18" charset="0"/>
                              </a:rPr>
                              <m:t>−</m:t>
                            </m:r>
                            <m:sSub>
                              <m:sSubPr>
                                <m:ctrlPr>
                                  <a:rPr lang="en-US" altLang="ja-JP" sz="2400" i="1" dirty="0">
                                    <a:latin typeface="Cambria Math" panose="02040503050406030204" pitchFamily="18" charset="0"/>
                                  </a:rPr>
                                </m:ctrlPr>
                              </m:sSubPr>
                              <m:e>
                                <m:r>
                                  <a:rPr lang="en-US" altLang="ja-JP" sz="2400" b="0" i="1" dirty="0" smtClean="0">
                                    <a:latin typeface="Cambria Math" panose="02040503050406030204" pitchFamily="18" charset="0"/>
                                  </a:rPr>
                                  <m:t>𝑆</m:t>
                                </m:r>
                              </m:e>
                              <m:sub>
                                <m:r>
                                  <a:rPr lang="en-US" altLang="ja-JP" sz="2400" i="1" dirty="0">
                                    <a:latin typeface="Cambria Math" panose="02040503050406030204" pitchFamily="18" charset="0"/>
                                  </a:rPr>
                                  <m:t>𝑡</m:t>
                                </m:r>
                              </m:sub>
                            </m:sSub>
                            <m:r>
                              <a:rPr lang="en-US" altLang="ja-JP" sz="2400" b="0" i="1" dirty="0" smtClean="0">
                                <a:latin typeface="Cambria Math" panose="02040503050406030204" pitchFamily="18" charset="0"/>
                              </a:rPr>
                              <m:t>,0</m:t>
                            </m:r>
                          </m:e>
                        </m:d>
                        <m:r>
                          <a:rPr lang="en-US" altLang="ja-JP" sz="2400" b="0" i="1" dirty="0" smtClean="0">
                            <a:latin typeface="Cambria Math" panose="02040503050406030204" pitchFamily="18" charset="0"/>
                          </a:rPr>
                          <m:t>−</m:t>
                        </m:r>
                        <m:r>
                          <a:rPr lang="en-US" altLang="ja-JP" sz="2400" b="0" i="1" dirty="0" smtClean="0">
                            <a:latin typeface="Cambria Math" panose="02040503050406030204" pitchFamily="18" charset="0"/>
                          </a:rPr>
                          <m:t>𝑃</m:t>
                        </m:r>
                        <m:r>
                          <a:rPr lang="en-US" altLang="ja-JP" sz="2400" i="1" dirty="0">
                            <a:latin typeface="Cambria Math" panose="02040503050406030204" pitchFamily="18" charset="0"/>
                            <a:ea typeface="Cambria Math" panose="02040503050406030204" pitchFamily="18" charset="0"/>
                          </a:rPr>
                          <m:t>×</m:t>
                        </m:r>
                        <m:d>
                          <m:dPr>
                            <m:ctrlPr>
                              <a:rPr lang="en-US" altLang="ja-JP" sz="2400" i="1" dirty="0" smtClean="0">
                                <a:latin typeface="Cambria Math" panose="02040503050406030204" pitchFamily="18" charset="0"/>
                                <a:ea typeface="Cambria Math" panose="02040503050406030204" pitchFamily="18" charset="0"/>
                              </a:rPr>
                            </m:ctrlPr>
                          </m:dPr>
                          <m:e>
                            <m:r>
                              <a:rPr lang="en-US" altLang="ja-JP" sz="2400" b="0" i="1" dirty="0" smtClean="0">
                                <a:latin typeface="Cambria Math" panose="02040503050406030204" pitchFamily="18" charset="0"/>
                                <a:ea typeface="Cambria Math" panose="02040503050406030204" pitchFamily="18" charset="0"/>
                              </a:rPr>
                              <m:t>1+</m:t>
                            </m:r>
                            <m:r>
                              <a:rPr lang="en-US" altLang="ja-JP" sz="2400" b="0" i="1" dirty="0" smtClean="0">
                                <a:latin typeface="Cambria Math" panose="02040503050406030204" pitchFamily="18" charset="0"/>
                                <a:ea typeface="Cambria Math" panose="02040503050406030204" pitchFamily="18" charset="0"/>
                              </a:rPr>
                              <m:t>𝑟</m:t>
                            </m:r>
                            <m:r>
                              <a:rPr lang="en-US" altLang="ja-JP" sz="2400" b="0" i="1" dirty="0" smtClean="0">
                                <a:latin typeface="Cambria Math" panose="02040503050406030204" pitchFamily="18" charset="0"/>
                                <a:ea typeface="Cambria Math" panose="02040503050406030204" pitchFamily="18" charset="0"/>
                              </a:rPr>
                              <m:t>×</m:t>
                            </m:r>
                            <m:r>
                              <a:rPr lang="en-US" altLang="ja-JP" sz="2400" b="0" i="1" dirty="0" smtClean="0">
                                <a:latin typeface="Cambria Math" panose="02040503050406030204" pitchFamily="18" charset="0"/>
                                <a:ea typeface="Cambria Math" panose="02040503050406030204" pitchFamily="18" charset="0"/>
                              </a:rPr>
                              <m:t>𝑇</m:t>
                            </m:r>
                          </m:e>
                        </m:d>
                        <m:r>
                          <a:rPr lang="en-US" altLang="ja-JP" sz="2400" i="1" dirty="0">
                            <a:latin typeface="Cambria Math" panose="02040503050406030204" pitchFamily="18" charset="0"/>
                          </a:rPr>
                          <m:t>−</m:t>
                        </m:r>
                        <m:func>
                          <m:funcPr>
                            <m:ctrlPr>
                              <a:rPr lang="en-US" altLang="ja-JP" sz="2400" b="0" i="1" dirty="0" smtClean="0">
                                <a:latin typeface="Cambria Math" panose="02040503050406030204" pitchFamily="18" charset="0"/>
                                <a:ea typeface="Cambria Math" panose="02040503050406030204" pitchFamily="18" charset="0"/>
                              </a:rPr>
                            </m:ctrlPr>
                          </m:funcPr>
                          <m:fName>
                            <m:r>
                              <m:rPr>
                                <m:sty m:val="p"/>
                              </m:rPr>
                              <a:rPr lang="en-US" altLang="ja-JP" sz="2400" b="0" i="0" dirty="0" smtClean="0">
                                <a:latin typeface="Cambria Math" panose="02040503050406030204" pitchFamily="18" charset="0"/>
                              </a:rPr>
                              <m:t>max</m:t>
                            </m:r>
                          </m:fName>
                          <m:e>
                            <m:d>
                              <m:dPr>
                                <m:ctrlPr>
                                  <a:rPr lang="en-US" altLang="ja-JP" sz="2400" b="0" i="1" dirty="0" smtClean="0">
                                    <a:latin typeface="Cambria Math" panose="02040503050406030204" pitchFamily="18" charset="0"/>
                                  </a:rPr>
                                </m:ctrlPr>
                              </m:dPr>
                              <m:e>
                                <m:sSub>
                                  <m:sSubPr>
                                    <m:ctrlPr>
                                      <a:rPr lang="en-US" altLang="ja-JP" sz="2400" b="0" i="1" dirty="0" smtClean="0">
                                        <a:latin typeface="Cambria Math" panose="02040503050406030204" pitchFamily="18" charset="0"/>
                                      </a:rPr>
                                    </m:ctrlPr>
                                  </m:sSubPr>
                                  <m:e>
                                    <m:r>
                                      <a:rPr lang="en-US" altLang="ja-JP" sz="2400" b="0" i="1" dirty="0" smtClean="0">
                                        <a:latin typeface="Cambria Math" panose="02040503050406030204" pitchFamily="18" charset="0"/>
                                      </a:rPr>
                                      <m:t>𝑆</m:t>
                                    </m:r>
                                  </m:e>
                                  <m:sub>
                                    <m:r>
                                      <a:rPr lang="en-US" altLang="ja-JP" sz="2400" b="0" i="1" dirty="0" smtClean="0">
                                        <a:latin typeface="Cambria Math" panose="02040503050406030204" pitchFamily="18" charset="0"/>
                                      </a:rPr>
                                      <m:t>𝑡</m:t>
                                    </m:r>
                                  </m:sub>
                                </m:sSub>
                                <m:r>
                                  <a:rPr lang="en-US" altLang="ja-JP" sz="2400" b="0" i="1" dirty="0" smtClean="0">
                                    <a:latin typeface="Cambria Math" panose="02040503050406030204" pitchFamily="18" charset="0"/>
                                  </a:rPr>
                                  <m:t>−</m:t>
                                </m:r>
                                <m:r>
                                  <a:rPr lang="en-US" altLang="ja-JP" sz="2400" b="0" i="1" dirty="0" smtClean="0">
                                    <a:latin typeface="Cambria Math" panose="02040503050406030204" pitchFamily="18" charset="0"/>
                                  </a:rPr>
                                  <m:t>𝐾</m:t>
                                </m:r>
                                <m:r>
                                  <a:rPr lang="en-US" altLang="ja-JP" sz="2400" b="0" i="1" dirty="0" smtClean="0">
                                    <a:latin typeface="Cambria Math" panose="02040503050406030204" pitchFamily="18" charset="0"/>
                                  </a:rPr>
                                  <m:t>,0</m:t>
                                </m:r>
                              </m:e>
                            </m:d>
                          </m:e>
                        </m:func>
                        <m:r>
                          <a:rPr lang="en-US" altLang="ja-JP" sz="2400" b="0" i="1" dirty="0" smtClean="0">
                            <a:latin typeface="Cambria Math" panose="02040503050406030204" pitchFamily="18" charset="0"/>
                          </a:rPr>
                          <m:t>+</m:t>
                        </m:r>
                        <m:r>
                          <a:rPr lang="en-US" altLang="ja-JP" sz="2400" b="0" i="1" dirty="0" smtClean="0">
                            <a:latin typeface="Cambria Math" panose="02040503050406030204" pitchFamily="18" charset="0"/>
                          </a:rPr>
                          <m:t>𝐶</m:t>
                        </m:r>
                        <m:r>
                          <a:rPr lang="en-US" altLang="ja-JP" sz="2400" b="0" i="1" dirty="0" smtClean="0">
                            <a:latin typeface="Cambria Math" panose="02040503050406030204" pitchFamily="18" charset="0"/>
                            <a:ea typeface="Cambria Math" panose="02040503050406030204" pitchFamily="18" charset="0"/>
                          </a:rPr>
                          <m:t>×(1+</m:t>
                        </m:r>
                        <m:r>
                          <a:rPr lang="en-US" altLang="ja-JP" sz="2400" b="0" i="1" dirty="0" smtClean="0">
                            <a:latin typeface="Cambria Math" panose="02040503050406030204" pitchFamily="18" charset="0"/>
                            <a:ea typeface="Cambria Math" panose="02040503050406030204" pitchFamily="18" charset="0"/>
                          </a:rPr>
                          <m:t>𝑟</m:t>
                        </m:r>
                        <m:r>
                          <a:rPr lang="en-US" altLang="ja-JP" sz="2400" b="0" i="1" dirty="0" smtClean="0">
                            <a:latin typeface="Cambria Math" panose="02040503050406030204" pitchFamily="18" charset="0"/>
                            <a:ea typeface="Cambria Math" panose="02040503050406030204" pitchFamily="18" charset="0"/>
                          </a:rPr>
                          <m:t>×</m:t>
                        </m:r>
                        <m:r>
                          <a:rPr lang="en-US" altLang="ja-JP" sz="2400" b="0" i="1" dirty="0" smtClean="0">
                            <a:latin typeface="Cambria Math" panose="02040503050406030204" pitchFamily="18" charset="0"/>
                            <a:ea typeface="Cambria Math" panose="02040503050406030204" pitchFamily="18" charset="0"/>
                          </a:rPr>
                          <m:t>𝑇</m:t>
                        </m:r>
                        <m:r>
                          <a:rPr lang="en-US" altLang="ja-JP" sz="2400" b="0" i="1" dirty="0" smtClean="0">
                            <a:latin typeface="Cambria Math" panose="02040503050406030204" pitchFamily="18" charset="0"/>
                            <a:ea typeface="Cambria Math" panose="02040503050406030204" pitchFamily="18" charset="0"/>
                          </a:rPr>
                          <m:t>)</m:t>
                        </m:r>
                      </m:e>
                    </m:d>
                    <m:r>
                      <a:rPr kumimoji="1" lang="en-US" altLang="ja-JP" sz="2400" b="0" i="1" dirty="0" smtClean="0">
                        <a:latin typeface="Cambria Math" panose="02040503050406030204" pitchFamily="18" charset="0"/>
                        <a:ea typeface="Cambria Math" panose="02040503050406030204" pitchFamily="18" charset="0"/>
                      </a:rPr>
                      <m:t>×</m:t>
                    </m:r>
                    <m:r>
                      <a:rPr kumimoji="1" lang="en-US" altLang="ja-JP" sz="2400" b="0" i="1" dirty="0" smtClean="0">
                        <a:latin typeface="Cambria Math" panose="02040503050406030204" pitchFamily="18" charset="0"/>
                        <a:ea typeface="Cambria Math" panose="02040503050406030204" pitchFamily="18" charset="0"/>
                      </a:rPr>
                      <m:t>𝐴</m:t>
                    </m:r>
                    <m:r>
                      <a:rPr kumimoji="1" lang="en-US" altLang="ja-JP" sz="2400" b="0" i="1" dirty="0" smtClean="0">
                        <a:latin typeface="Cambria Math" panose="02040503050406030204" pitchFamily="18" charset="0"/>
                        <a:ea typeface="Cambria Math" panose="02040503050406030204" pitchFamily="18" charset="0"/>
                      </a:rPr>
                      <m:t>×</m:t>
                    </m:r>
                    <m:r>
                      <a:rPr kumimoji="1" lang="en-US" altLang="ja-JP" sz="2400" b="0" i="1" dirty="0" smtClean="0">
                        <a:latin typeface="Cambria Math" panose="02040503050406030204" pitchFamily="18" charset="0"/>
                        <a:ea typeface="Cambria Math" panose="02040503050406030204" pitchFamily="18" charset="0"/>
                      </a:rPr>
                      <m:t>𝑚</m:t>
                    </m:r>
                  </m:oMath>
                </a14:m>
                <a:endParaRPr kumimoji="1" lang="en-US" altLang="ja-JP" sz="2400" b="0" dirty="0">
                  <a:ea typeface="Cambria Math" panose="02040503050406030204" pitchFamily="18" charset="0"/>
                </a:endParaRPr>
              </a:p>
              <a:p>
                <a:pPr marL="0" indent="0">
                  <a:lnSpc>
                    <a:spcPct val="150000"/>
                  </a:lnSpc>
                  <a:buNone/>
                </a:pPr>
                <a:endParaRPr kumimoji="1" lang="en-US" altLang="ja-JP" sz="2400" b="0" dirty="0">
                  <a:ea typeface="Cambria Math" panose="02040503050406030204" pitchFamily="18" charset="0"/>
                </a:endParaRPr>
              </a:p>
              <a:p>
                <a:pPr marL="0" indent="0">
                  <a:lnSpc>
                    <a:spcPct val="150000"/>
                  </a:lnSpc>
                  <a:buNone/>
                </a:pPr>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𝑆</m:t>
                        </m:r>
                      </m:e>
                      <m:sub>
                        <m:r>
                          <a:rPr kumimoji="1" lang="en-US" altLang="ja-JP" sz="2000" b="0" i="1" smtClean="0">
                            <a:latin typeface="Cambria Math" panose="02040503050406030204" pitchFamily="18" charset="0"/>
                          </a:rPr>
                          <m:t>𝑡</m:t>
                        </m:r>
                      </m:sub>
                    </m:sSub>
                  </m:oMath>
                </a14:m>
                <a:r>
                  <a:rPr kumimoji="1" lang="ja-JP" altLang="en-US" sz="2000" dirty="0"/>
                  <a:t>→</a:t>
                </a:r>
                <a:r>
                  <a:rPr lang="ja-JP" altLang="en-US" sz="2000" dirty="0">
                    <a:latin typeface="+mn-ea"/>
                  </a:rPr>
                  <a:t>半年後の現物価格</a:t>
                </a:r>
                <a:r>
                  <a:rPr lang="ja-JP" altLang="en-US" sz="2000" dirty="0"/>
                  <a:t>　</a:t>
                </a:r>
                <a14:m>
                  <m:oMath xmlns:m="http://schemas.openxmlformats.org/officeDocument/2006/math">
                    <m:r>
                      <a:rPr kumimoji="1" lang="en-US" altLang="ja-JP" sz="2000" b="0" i="1" smtClean="0">
                        <a:latin typeface="Cambria Math" panose="02040503050406030204" pitchFamily="18" charset="0"/>
                      </a:rPr>
                      <m:t>𝑆</m:t>
                    </m:r>
                  </m:oMath>
                </a14:m>
                <a:r>
                  <a:rPr kumimoji="1" lang="ja-JP" altLang="en-US" sz="2000" dirty="0"/>
                  <a:t>→現物価格</a:t>
                </a:r>
                <a:endParaRPr kumimoji="1" lang="en-US" altLang="ja-JP" sz="2000" dirty="0"/>
              </a:p>
              <a:p>
                <a:pPr marL="0" indent="0">
                  <a:lnSpc>
                    <a:spcPct val="150000"/>
                  </a:lnSpc>
                  <a:buNone/>
                </a:pPr>
                <a14:m>
                  <m:oMath xmlns:m="http://schemas.openxmlformats.org/officeDocument/2006/math">
                    <m:r>
                      <a:rPr lang="en-US" altLang="ja-JP" sz="2000" b="0" i="1" dirty="0" smtClean="0">
                        <a:latin typeface="Cambria Math" panose="02040503050406030204" pitchFamily="18" charset="0"/>
                      </a:rPr>
                      <m:t>𝐾</m:t>
                    </m:r>
                  </m:oMath>
                </a14:m>
                <a:r>
                  <a:rPr kumimoji="1" lang="ja-JP" altLang="en-US" sz="2000" dirty="0"/>
                  <a:t>→権利の行使価格　</a:t>
                </a:r>
                <a14:m>
                  <m:oMath xmlns:m="http://schemas.openxmlformats.org/officeDocument/2006/math">
                    <m:sSub>
                      <m:sSubPr>
                        <m:ctrlPr>
                          <a:rPr kumimoji="1" lang="en-US" altLang="ja-JP" sz="2000" i="1" dirty="0" smtClean="0">
                            <a:latin typeface="Cambria Math" panose="02040503050406030204" pitchFamily="18" charset="0"/>
                          </a:rPr>
                        </m:ctrlPr>
                      </m:sSubPr>
                      <m:e>
                        <m:r>
                          <a:rPr kumimoji="1" lang="en-US" altLang="ja-JP" sz="2000" b="0" i="1" dirty="0" smtClean="0">
                            <a:latin typeface="Cambria Math" panose="02040503050406030204" pitchFamily="18" charset="0"/>
                          </a:rPr>
                          <m:t>𝑣</m:t>
                        </m:r>
                      </m:e>
                      <m:sub>
                        <m:r>
                          <a:rPr kumimoji="1" lang="en-US" altLang="ja-JP" sz="2000" b="0" i="1" dirty="0" smtClean="0">
                            <a:latin typeface="Cambria Math" panose="02040503050406030204" pitchFamily="18" charset="0"/>
                          </a:rPr>
                          <m:t>𝑝</m:t>
                        </m:r>
                      </m:sub>
                    </m:sSub>
                  </m:oMath>
                </a14:m>
                <a:r>
                  <a:rPr kumimoji="1" lang="ja-JP" altLang="en-US" sz="2000" dirty="0"/>
                  <a:t>→</a:t>
                </a:r>
                <a:r>
                  <a:rPr lang="ja-JP" altLang="en-US" sz="2000" dirty="0">
                    <a:latin typeface="+mn-ea"/>
                  </a:rPr>
                  <a:t>ポートフォリオの時価</a:t>
                </a:r>
                <a:endParaRPr kumimoji="1" lang="en-US" altLang="ja-JP" sz="2000" dirty="0"/>
              </a:p>
              <a:p>
                <a:pPr marL="0" indent="0">
                  <a:lnSpc>
                    <a:spcPct val="150000"/>
                  </a:lnSpc>
                  <a:buNone/>
                </a:pPr>
                <a14:m>
                  <m:oMath xmlns:m="http://schemas.openxmlformats.org/officeDocument/2006/math">
                    <m:r>
                      <a:rPr lang="en-US" altLang="ja-JP" sz="2000" b="0" i="1" dirty="0" smtClean="0">
                        <a:latin typeface="Cambria Math" panose="02040503050406030204" pitchFamily="18" charset="0"/>
                      </a:rPr>
                      <m:t>𝑃</m:t>
                    </m:r>
                  </m:oMath>
                </a14:m>
                <a:r>
                  <a:rPr kumimoji="1" lang="ja-JP" altLang="en-US" sz="2000" dirty="0"/>
                  <a:t>→プットオプション価格　</a:t>
                </a:r>
                <a14:m>
                  <m:oMath xmlns:m="http://schemas.openxmlformats.org/officeDocument/2006/math">
                    <m:r>
                      <a:rPr lang="en-US" altLang="ja-JP" sz="2000" b="0" i="1" dirty="0" smtClean="0">
                        <a:latin typeface="Cambria Math" panose="02040503050406030204" pitchFamily="18" charset="0"/>
                        <a:ea typeface="Cambria Math" panose="02040503050406030204" pitchFamily="18" charset="0"/>
                      </a:rPr>
                      <m:t>𝑟</m:t>
                    </m:r>
                  </m:oMath>
                </a14:m>
                <a:r>
                  <a:rPr lang="ja-JP" altLang="en-US" sz="2000" dirty="0"/>
                  <a:t>→短期金利　</a:t>
                </a:r>
                <a14:m>
                  <m:oMath xmlns:m="http://schemas.openxmlformats.org/officeDocument/2006/math">
                    <m:r>
                      <a:rPr lang="en-US" altLang="ja-JP" sz="2000" b="0" i="1" smtClean="0">
                        <a:latin typeface="Cambria Math" panose="02040503050406030204" pitchFamily="18" charset="0"/>
                        <a:ea typeface="Cambria Math" panose="02040503050406030204" pitchFamily="18" charset="0"/>
                      </a:rPr>
                      <m:t>𝑇</m:t>
                    </m:r>
                  </m:oMath>
                </a14:m>
                <a:r>
                  <a:rPr lang="ja-JP" altLang="en-US" sz="2000" b="0" dirty="0">
                    <a:latin typeface="+mn-ea"/>
                  </a:rPr>
                  <a:t>→オプション満期</a:t>
                </a:r>
                <a:endParaRPr lang="en-US" altLang="ja-JP" sz="2000" b="0" dirty="0">
                  <a:latin typeface="+mn-ea"/>
                </a:endParaRPr>
              </a:p>
              <a:p>
                <a:pPr marL="0" indent="0">
                  <a:lnSpc>
                    <a:spcPct val="150000"/>
                  </a:lnSpc>
                  <a:buNone/>
                </a:pPr>
                <a14:m>
                  <m:oMath xmlns:m="http://schemas.openxmlformats.org/officeDocument/2006/math">
                    <m:r>
                      <a:rPr lang="en-US" altLang="ja-JP" sz="2000" b="0" i="1" dirty="0" smtClean="0">
                        <a:latin typeface="Cambria Math" panose="02040503050406030204" pitchFamily="18" charset="0"/>
                      </a:rPr>
                      <m:t>𝐶</m:t>
                    </m:r>
                  </m:oMath>
                </a14:m>
                <a:r>
                  <a:rPr lang="ja-JP" altLang="en-US" sz="2000" dirty="0">
                    <a:latin typeface="+mn-ea"/>
                  </a:rPr>
                  <a:t>→コールオプション価格　</a:t>
                </a:r>
                <a14:m>
                  <m:oMath xmlns:m="http://schemas.openxmlformats.org/officeDocument/2006/math">
                    <m:r>
                      <a:rPr kumimoji="1" lang="en-US" altLang="ja-JP" sz="2000" b="0" i="1" dirty="0" smtClean="0">
                        <a:latin typeface="Cambria Math" panose="02040503050406030204" pitchFamily="18" charset="0"/>
                        <a:ea typeface="Cambria Math" panose="02040503050406030204" pitchFamily="18" charset="0"/>
                      </a:rPr>
                      <m:t>𝐴</m:t>
                    </m:r>
                  </m:oMath>
                </a14:m>
                <a:r>
                  <a:rPr lang="ja-JP" altLang="en-US" sz="2000" dirty="0">
                    <a:latin typeface="+mn-ea"/>
                  </a:rPr>
                  <a:t>→問</a:t>
                </a:r>
                <a:r>
                  <a:rPr lang="en-US" altLang="ja-JP" sz="2000" dirty="0">
                    <a:latin typeface="+mn-ea"/>
                  </a:rPr>
                  <a:t>1</a:t>
                </a:r>
                <a:r>
                  <a:rPr lang="ja-JP" altLang="en-US" sz="2000" dirty="0">
                    <a:latin typeface="+mn-ea"/>
                  </a:rPr>
                  <a:t>（</a:t>
                </a:r>
                <a:r>
                  <a:rPr lang="en-US" altLang="ja-JP" sz="2000" dirty="0">
                    <a:latin typeface="+mn-ea"/>
                  </a:rPr>
                  <a:t>1</a:t>
                </a:r>
                <a:r>
                  <a:rPr lang="ja-JP" altLang="en-US" sz="2000" dirty="0">
                    <a:latin typeface="+mn-ea"/>
                  </a:rPr>
                  <a:t>）の取引単位数　</a:t>
                </a:r>
                <a14:m>
                  <m:oMath xmlns:m="http://schemas.openxmlformats.org/officeDocument/2006/math">
                    <m:r>
                      <a:rPr kumimoji="1" lang="en-US" altLang="ja-JP" sz="2000" b="0" i="1" dirty="0" smtClean="0">
                        <a:latin typeface="Cambria Math" panose="02040503050406030204" pitchFamily="18" charset="0"/>
                        <a:ea typeface="Cambria Math" panose="02040503050406030204" pitchFamily="18" charset="0"/>
                      </a:rPr>
                      <m:t>𝑚</m:t>
                    </m:r>
                  </m:oMath>
                </a14:m>
                <a:r>
                  <a:rPr kumimoji="1" lang="ja-JP" altLang="en-US" sz="2000" b="0" dirty="0">
                    <a:ea typeface="Cambria Math" panose="02040503050406030204" pitchFamily="18" charset="0"/>
                  </a:rPr>
                  <a:t>→</a:t>
                </a:r>
                <a:r>
                  <a:rPr kumimoji="1" lang="ja-JP" altLang="en-US" sz="2000" b="0" dirty="0">
                    <a:latin typeface="+mn-ea"/>
                  </a:rPr>
                  <a:t>取引単位</a:t>
                </a:r>
                <a:endParaRPr kumimoji="1" lang="en-US" altLang="ja-JP" sz="2000" b="0" dirty="0">
                  <a:latin typeface="+mn-ea"/>
                </a:endParaRPr>
              </a:p>
              <a:p>
                <a:pPr marL="0" indent="0">
                  <a:buNone/>
                </a:pPr>
                <a:endParaRPr kumimoji="1" lang="ja-JP" altLang="en-US" dirty="0"/>
              </a:p>
            </p:txBody>
          </p:sp>
        </mc:Choice>
        <mc:Fallback>
          <p:sp>
            <p:nvSpPr>
              <p:cNvPr id="3" name="コンテンツ プレースホルダー 2">
                <a:extLst>
                  <a:ext uri="{FF2B5EF4-FFF2-40B4-BE49-F238E27FC236}">
                    <a16:creationId xmlns:a16="http://schemas.microsoft.com/office/drawing/2014/main" id="{1344E033-5BB0-706C-6C76-A935949EAB37}"/>
                  </a:ext>
                </a:extLst>
              </p:cNvPr>
              <p:cNvSpPr>
                <a:spLocks noGrp="1" noRot="1" noChangeAspect="1" noMove="1" noResize="1" noEditPoints="1" noAdjustHandles="1" noChangeArrowheads="1" noChangeShapeType="1" noTextEdit="1"/>
              </p:cNvSpPr>
              <p:nvPr>
                <p:ph idx="1"/>
              </p:nvPr>
            </p:nvSpPr>
            <p:spPr>
              <a:xfrm>
                <a:off x="838200" y="2186608"/>
                <a:ext cx="10515600" cy="4573219"/>
              </a:xfrm>
              <a:blipFill>
                <a:blip r:embed="rId2"/>
                <a:stretch>
                  <a:fillRect l="-928"/>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DB08BCB4-6560-93D2-B0A9-1F75FD1AE551}"/>
              </a:ext>
            </a:extLst>
          </p:cNvPr>
          <p:cNvSpPr>
            <a:spLocks noGrp="1"/>
          </p:cNvSpPr>
          <p:nvPr>
            <p:ph type="sldNum" sz="quarter" idx="12"/>
          </p:nvPr>
        </p:nvSpPr>
        <p:spPr/>
        <p:txBody>
          <a:bodyPr/>
          <a:lstStyle/>
          <a:p>
            <a:fld id="{9E1D073A-6C87-4B75-BDB0-3ACB7B9257CE}" type="slidenum">
              <a:rPr kumimoji="1" lang="ja-JP" altLang="en-US" smtClean="0"/>
              <a:t>19</a:t>
            </a:fld>
            <a:endParaRPr kumimoji="1" lang="ja-JP" altLang="en-US"/>
          </a:p>
        </p:txBody>
      </p:sp>
    </p:spTree>
    <p:extLst>
      <p:ext uri="{BB962C8B-B14F-4D97-AF65-F5344CB8AC3E}">
        <p14:creationId xmlns:p14="http://schemas.microsoft.com/office/powerpoint/2010/main" val="2139281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25447-D96F-F3C2-B8C5-D19C2647FDC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79F9B02-B9AF-7F71-DB10-0231A004A1C5}"/>
              </a:ext>
            </a:extLst>
          </p:cNvPr>
          <p:cNvSpPr>
            <a:spLocks noGrp="1"/>
          </p:cNvSpPr>
          <p:nvPr>
            <p:ph type="ctrTitle"/>
          </p:nvPr>
        </p:nvSpPr>
        <p:spPr/>
        <p:txBody>
          <a:bodyPr anchor="ctr"/>
          <a:lstStyle/>
          <a:p>
            <a:r>
              <a:rPr lang="ja-JP" altLang="en-US" dirty="0"/>
              <a:t>問題の状況と説明</a:t>
            </a:r>
            <a:endParaRPr kumimoji="1" lang="ja-JP" altLang="en-US" dirty="0"/>
          </a:p>
        </p:txBody>
      </p:sp>
      <p:sp>
        <p:nvSpPr>
          <p:cNvPr id="3" name="スライド番号プレースホルダー 2">
            <a:extLst>
              <a:ext uri="{FF2B5EF4-FFF2-40B4-BE49-F238E27FC236}">
                <a16:creationId xmlns:a16="http://schemas.microsoft.com/office/drawing/2014/main" id="{AE023F60-5803-A23A-008F-343A1FCA4B88}"/>
              </a:ext>
            </a:extLst>
          </p:cNvPr>
          <p:cNvSpPr>
            <a:spLocks noGrp="1"/>
          </p:cNvSpPr>
          <p:nvPr>
            <p:ph type="sldNum" sz="quarter" idx="12"/>
          </p:nvPr>
        </p:nvSpPr>
        <p:spPr/>
        <p:txBody>
          <a:bodyPr/>
          <a:lstStyle/>
          <a:p>
            <a:fld id="{9E1D073A-6C87-4B75-BDB0-3ACB7B9257CE}" type="slidenum">
              <a:rPr kumimoji="1" lang="ja-JP" altLang="en-US" smtClean="0"/>
              <a:t>2</a:t>
            </a:fld>
            <a:endParaRPr kumimoji="1" lang="ja-JP" altLang="en-US"/>
          </a:p>
        </p:txBody>
      </p:sp>
    </p:spTree>
    <p:extLst>
      <p:ext uri="{BB962C8B-B14F-4D97-AF65-F5344CB8AC3E}">
        <p14:creationId xmlns:p14="http://schemas.microsoft.com/office/powerpoint/2010/main" val="945073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EB97E7-5AB8-9BF2-91D5-B4AFE7C1B8D3}"/>
              </a:ext>
            </a:extLst>
          </p:cNvPr>
          <p:cNvSpPr>
            <a:spLocks noGrp="1"/>
          </p:cNvSpPr>
          <p:nvPr>
            <p:ph type="title"/>
          </p:nvPr>
        </p:nvSpPr>
        <p:spPr>
          <a:xfrm>
            <a:off x="1139214" y="809937"/>
            <a:ext cx="10515600" cy="1052939"/>
          </a:xfrm>
        </p:spPr>
        <p:txBody>
          <a:bodyPr/>
          <a:lstStyle/>
          <a:p>
            <a:r>
              <a:rPr kumimoji="1" lang="ja-JP" altLang="en-US" dirty="0"/>
              <a:t>問</a:t>
            </a:r>
            <a:r>
              <a:rPr kumimoji="1" lang="en-US" altLang="ja-JP" dirty="0"/>
              <a:t>2</a:t>
            </a:r>
            <a:r>
              <a:rPr kumimoji="1" lang="ja-JP" altLang="en-US" dirty="0"/>
              <a:t>（</a:t>
            </a:r>
            <a:r>
              <a:rPr kumimoji="1" lang="en-US" altLang="ja-JP" dirty="0"/>
              <a:t>1</a:t>
            </a:r>
            <a:r>
              <a:rPr kumimoji="1" lang="ja-JP" altLang="en-US" dirty="0"/>
              <a:t>）</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76F38E30-279F-EFA6-010C-FC8FCC2E09C3}"/>
                  </a:ext>
                </a:extLst>
              </p:cNvPr>
              <p:cNvSpPr>
                <a:spLocks noGrp="1"/>
              </p:cNvSpPr>
              <p:nvPr>
                <p:ph idx="1"/>
              </p:nvPr>
            </p:nvSpPr>
            <p:spPr>
              <a:xfrm>
                <a:off x="838200" y="2243403"/>
                <a:ext cx="10515600" cy="4566913"/>
              </a:xfrm>
            </p:spPr>
            <p:txBody>
              <a:bodyPr>
                <a:noAutofit/>
              </a:bodyPr>
              <a:lstStyle/>
              <a:p>
                <a:pPr marL="0" indent="0">
                  <a:lnSpc>
                    <a:spcPct val="120000"/>
                  </a:lnSpc>
                  <a:buNone/>
                </a:pPr>
                <a:r>
                  <a:rPr kumimoji="1" lang="ja-JP" altLang="en-US" b="0" dirty="0">
                    <a:latin typeface="+mn-ea"/>
                  </a:rPr>
                  <a:t>図表</a:t>
                </a:r>
                <a:r>
                  <a:rPr kumimoji="1" lang="en-US" altLang="ja-JP" b="0" dirty="0">
                    <a:latin typeface="+mn-ea"/>
                  </a:rPr>
                  <a:t>1</a:t>
                </a:r>
                <a:r>
                  <a:rPr kumimoji="1" lang="ja-JP" altLang="en-US" b="0" dirty="0">
                    <a:latin typeface="+mn-ea"/>
                  </a:rPr>
                  <a:t>より</a:t>
                </a:r>
                <a:endParaRPr kumimoji="1" lang="en-US" altLang="ja-JP" b="0" dirty="0">
                  <a:latin typeface="+mn-ea"/>
                </a:endParaRPr>
              </a:p>
              <a:p>
                <a:pPr marL="0" indent="0">
                  <a:lnSpc>
                    <a:spcPct val="120000"/>
                  </a:lnSpc>
                  <a:buNone/>
                </a:pPr>
                <a14:m>
                  <m:oMath xmlns:m="http://schemas.openxmlformats.org/officeDocument/2006/math">
                    <m:r>
                      <a:rPr kumimoji="1" lang="en-US" altLang="ja-JP" b="0" i="1" smtClean="0">
                        <a:latin typeface="Cambria Math" panose="02040503050406030204" pitchFamily="18" charset="0"/>
                      </a:rPr>
                      <m:t>𝑆</m:t>
                    </m:r>
                    <m:r>
                      <a:rPr kumimoji="1" lang="en-US" altLang="ja-JP" b="0" i="1" smtClean="0">
                        <a:latin typeface="Cambria Math" panose="02040503050406030204" pitchFamily="18" charset="0"/>
                      </a:rPr>
                      <m:t>=20,000</m:t>
                    </m:r>
                    <m:r>
                      <a:rPr kumimoji="1" lang="en-US" altLang="ja-JP" b="0" i="0" smtClean="0">
                        <a:latin typeface="Cambria Math" panose="02040503050406030204" pitchFamily="18" charset="0"/>
                      </a:rPr>
                      <m:t> </m:t>
                    </m:r>
                    <m:r>
                      <a:rPr lang="en-US" altLang="ja-JP" i="1" dirty="0">
                        <a:latin typeface="Cambria Math" panose="02040503050406030204" pitchFamily="18" charset="0"/>
                      </a:rPr>
                      <m:t>𝑃</m:t>
                    </m:r>
                    <m:r>
                      <a:rPr lang="en-US" altLang="ja-JP" b="0" i="0" dirty="0" smtClean="0">
                        <a:latin typeface="Cambria Math" panose="02040503050406030204" pitchFamily="18" charset="0"/>
                      </a:rPr>
                      <m:t>=965</m:t>
                    </m:r>
                  </m:oMath>
                </a14:m>
                <a:r>
                  <a:rPr kumimoji="1" lang="en-US" altLang="ja-JP" dirty="0"/>
                  <a:t> </a:t>
                </a:r>
                <a14:m>
                  <m:oMath xmlns:m="http://schemas.openxmlformats.org/officeDocument/2006/math">
                    <m:r>
                      <a:rPr lang="en-US" altLang="ja-JP" i="1" dirty="0">
                        <a:latin typeface="Cambria Math" panose="02040503050406030204" pitchFamily="18" charset="0"/>
                      </a:rPr>
                      <m:t>𝐶</m:t>
                    </m:r>
                    <m:r>
                      <a:rPr lang="en-US" altLang="ja-JP" i="1" dirty="0">
                        <a:latin typeface="Cambria Math" panose="02040503050406030204" pitchFamily="18" charset="0"/>
                      </a:rPr>
                      <m:t>=1,050 </m:t>
                    </m:r>
                  </m:oMath>
                </a14:m>
                <a:endParaRPr kumimoji="1" lang="en-US" altLang="ja-JP" dirty="0"/>
              </a:p>
              <a:p>
                <a:pPr marL="0" indent="0">
                  <a:lnSpc>
                    <a:spcPct val="120000"/>
                  </a:lnSpc>
                  <a:buNone/>
                </a:pPr>
                <a:r>
                  <a:rPr lang="ja-JP" altLang="en-US" dirty="0"/>
                  <a:t>問</a:t>
                </a:r>
                <a:r>
                  <a:rPr lang="en-US" altLang="ja-JP" dirty="0"/>
                  <a:t>2</a:t>
                </a:r>
                <a:r>
                  <a:rPr lang="ja-JP" altLang="en-US" dirty="0"/>
                  <a:t>の問題文より</a:t>
                </a:r>
                <a:endParaRPr kumimoji="1" lang="en-US" altLang="ja-JP" dirty="0"/>
              </a:p>
              <a:p>
                <a:pPr marL="0" indent="0">
                  <a:lnSpc>
                    <a:spcPct val="120000"/>
                  </a:lnSpc>
                  <a:buNone/>
                </a:pPr>
                <a14:m>
                  <m:oMathPara xmlns:m="http://schemas.openxmlformats.org/officeDocument/2006/math">
                    <m:oMathParaPr>
                      <m:jc m:val="left"/>
                    </m:oMathParaPr>
                    <m:oMath xmlns:m="http://schemas.openxmlformats.org/officeDocument/2006/math">
                      <m:r>
                        <a:rPr lang="en-US" altLang="ja-JP" b="0" i="1" dirty="0" smtClean="0">
                          <a:latin typeface="Cambria Math" panose="02040503050406030204" pitchFamily="18" charset="0"/>
                        </a:rPr>
                        <m:t>𝐾</m:t>
                      </m:r>
                      <m:r>
                        <a:rPr lang="en-US" altLang="ja-JP" b="0" i="0" dirty="0" smtClean="0">
                          <a:latin typeface="Cambria Math" panose="02040503050406030204" pitchFamily="18" charset="0"/>
                        </a:rPr>
                        <m:t>=20,000</m:t>
                      </m:r>
                    </m:oMath>
                  </m:oMathPara>
                </a14:m>
                <a:endParaRPr kumimoji="1" lang="en-US" altLang="ja-JP" dirty="0"/>
              </a:p>
              <a:p>
                <a:pPr marL="0" indent="0">
                  <a:lnSpc>
                    <a:spcPct val="120000"/>
                  </a:lnSpc>
                  <a:buNone/>
                </a:pPr>
                <a:r>
                  <a:rPr lang="ja-JP" altLang="en-US" dirty="0"/>
                  <a:t>大問の問題文と注釈より</a:t>
                </a:r>
                <a:endParaRPr kumimoji="1" lang="en-US" altLang="ja-JP" dirty="0"/>
              </a:p>
              <a:p>
                <a:pPr marL="0" indent="0">
                  <a:lnSpc>
                    <a:spcPct val="120000"/>
                  </a:lnSpc>
                  <a:buNone/>
                </a:pPr>
                <a14:m>
                  <m:oMath xmlns:m="http://schemas.openxmlformats.org/officeDocument/2006/math">
                    <m:sSub>
                      <m:sSubPr>
                        <m:ctrlPr>
                          <a:rPr kumimoji="1" lang="en-US" altLang="ja-JP" i="1" dirty="0" smtClean="0">
                            <a:latin typeface="Cambria Math" panose="02040503050406030204" pitchFamily="18" charset="0"/>
                          </a:rPr>
                        </m:ctrlPr>
                      </m:sSubPr>
                      <m:e>
                        <m:r>
                          <a:rPr kumimoji="1" lang="en-US" altLang="ja-JP" b="0" i="1" dirty="0" smtClean="0">
                            <a:latin typeface="Cambria Math" panose="02040503050406030204" pitchFamily="18" charset="0"/>
                          </a:rPr>
                          <m:t>𝑣</m:t>
                        </m:r>
                      </m:e>
                      <m:sub>
                        <m:r>
                          <a:rPr kumimoji="1" lang="en-US" altLang="ja-JP" b="0" i="1" dirty="0" smtClean="0">
                            <a:latin typeface="Cambria Math" panose="02040503050406030204" pitchFamily="18" charset="0"/>
                          </a:rPr>
                          <m:t>𝑝</m:t>
                        </m:r>
                      </m:sub>
                    </m:sSub>
                    <m:r>
                      <a:rPr kumimoji="1" lang="en-US" altLang="ja-JP" b="0" i="0" dirty="0" smtClean="0">
                        <a:latin typeface="Cambria Math" panose="02040503050406030204" pitchFamily="18" charset="0"/>
                      </a:rPr>
                      <m:t>=5,000,000,000</m:t>
                    </m:r>
                  </m:oMath>
                </a14:m>
                <a:r>
                  <a:rPr kumimoji="1" lang="ja-JP" altLang="en-US" dirty="0"/>
                  <a:t>　</a:t>
                </a:r>
                <a14:m>
                  <m:oMath xmlns:m="http://schemas.openxmlformats.org/officeDocument/2006/math">
                    <m:r>
                      <a:rPr lang="en-US" altLang="ja-JP" i="1" dirty="0">
                        <a:latin typeface="Cambria Math" panose="02040503050406030204" pitchFamily="18" charset="0"/>
                        <a:ea typeface="Cambria Math" panose="02040503050406030204" pitchFamily="18" charset="0"/>
                      </a:rPr>
                      <m:t>𝑟</m:t>
                    </m:r>
                    <m:r>
                      <a:rPr lang="en-US" altLang="ja-JP" dirty="0">
                        <a:latin typeface="Cambria Math" panose="02040503050406030204" pitchFamily="18" charset="0"/>
                        <a:ea typeface="Cambria Math" panose="02040503050406030204" pitchFamily="18" charset="0"/>
                      </a:rPr>
                      <m:t>=0.02</m:t>
                    </m:r>
                  </m:oMath>
                </a14:m>
                <a:endParaRPr kumimoji="1" lang="en-US" altLang="ja-JP" dirty="0"/>
              </a:p>
              <a:p>
                <a:pPr marL="0" indent="0">
                  <a:lnSpc>
                    <a:spcPct val="120000"/>
                  </a:lnSpc>
                  <a:buNone/>
                </a:pPr>
                <a:r>
                  <a:rPr lang="ja-JP" altLang="en-US" dirty="0"/>
                  <a:t>オプション満期は半年であることから</a:t>
                </a:r>
                <a:endParaRPr lang="en-US" altLang="ja-JP" dirty="0"/>
              </a:p>
              <a:p>
                <a:pPr marL="0" indent="0">
                  <a:lnSpc>
                    <a:spcPct val="120000"/>
                  </a:lnSpc>
                  <a:buNone/>
                </a:pPr>
                <a14:m>
                  <m:oMathPara xmlns:m="http://schemas.openxmlformats.org/officeDocument/2006/math">
                    <m:oMathParaPr>
                      <m:jc m:val="left"/>
                    </m:oMathParaPr>
                    <m:oMath xmlns:m="http://schemas.openxmlformats.org/officeDocument/2006/math">
                      <m:r>
                        <a:rPr lang="en-US" altLang="ja-JP" b="0" i="1" smtClean="0">
                          <a:latin typeface="Cambria Math" panose="02040503050406030204" pitchFamily="18" charset="0"/>
                          <a:ea typeface="Cambria Math" panose="02040503050406030204" pitchFamily="18" charset="0"/>
                        </a:rPr>
                        <m:t>𝑇</m:t>
                      </m:r>
                      <m:r>
                        <a:rPr lang="en-US" altLang="ja-JP" b="0" i="0" smtClean="0">
                          <a:latin typeface="Cambria Math" panose="02040503050406030204" pitchFamily="18" charset="0"/>
                          <a:ea typeface="Cambria Math" panose="02040503050406030204" pitchFamily="18" charset="0"/>
                        </a:rPr>
                        <m:t>=</m:t>
                      </m:r>
                      <m:f>
                        <m:fPr>
                          <m:ctrlPr>
                            <a:rPr lang="en-US" altLang="ja-JP" b="0" i="1" smtClean="0">
                              <a:latin typeface="Cambria Math" panose="02040503050406030204" pitchFamily="18" charset="0"/>
                              <a:ea typeface="Cambria Math" panose="02040503050406030204" pitchFamily="18" charset="0"/>
                            </a:rPr>
                          </m:ctrlPr>
                        </m:fPr>
                        <m:num>
                          <m:r>
                            <a:rPr lang="en-US" altLang="ja-JP" b="0" i="1" smtClean="0">
                              <a:latin typeface="Cambria Math" panose="02040503050406030204" pitchFamily="18" charset="0"/>
                              <a:ea typeface="Cambria Math" panose="02040503050406030204" pitchFamily="18" charset="0"/>
                            </a:rPr>
                            <m:t>182.5</m:t>
                          </m:r>
                        </m:num>
                        <m:den>
                          <m:r>
                            <a:rPr lang="en-US" altLang="ja-JP" b="0" i="1" smtClean="0">
                              <a:latin typeface="Cambria Math" panose="02040503050406030204" pitchFamily="18" charset="0"/>
                              <a:ea typeface="Cambria Math" panose="02040503050406030204" pitchFamily="18" charset="0"/>
                            </a:rPr>
                            <m:t>365</m:t>
                          </m:r>
                        </m:den>
                      </m:f>
                      <m:r>
                        <a:rPr lang="en-US" altLang="ja-JP" b="0" i="0" smtClean="0">
                          <a:latin typeface="Cambria Math" panose="02040503050406030204" pitchFamily="18" charset="0"/>
                          <a:ea typeface="Cambria Math" panose="02040503050406030204" pitchFamily="18" charset="0"/>
                        </a:rPr>
                        <m:t>=</m:t>
                      </m:r>
                      <m:f>
                        <m:fPr>
                          <m:ctrlPr>
                            <a:rPr lang="en-US" altLang="ja-JP" b="0" i="1" smtClean="0">
                              <a:latin typeface="Cambria Math" panose="02040503050406030204" pitchFamily="18" charset="0"/>
                              <a:ea typeface="Cambria Math" panose="02040503050406030204" pitchFamily="18" charset="0"/>
                            </a:rPr>
                          </m:ctrlPr>
                        </m:fPr>
                        <m:num>
                          <m:r>
                            <a:rPr lang="en-US" altLang="ja-JP" b="0" i="1" smtClean="0">
                              <a:latin typeface="Cambria Math" panose="02040503050406030204" pitchFamily="18" charset="0"/>
                              <a:ea typeface="Cambria Math" panose="02040503050406030204" pitchFamily="18" charset="0"/>
                            </a:rPr>
                            <m:t>1</m:t>
                          </m:r>
                        </m:num>
                        <m:den>
                          <m:r>
                            <a:rPr lang="en-US" altLang="ja-JP" b="0" i="1" smtClean="0">
                              <a:latin typeface="Cambria Math" panose="02040503050406030204" pitchFamily="18" charset="0"/>
                              <a:ea typeface="Cambria Math" panose="02040503050406030204" pitchFamily="18" charset="0"/>
                            </a:rPr>
                            <m:t>2</m:t>
                          </m:r>
                        </m:den>
                      </m:f>
                    </m:oMath>
                  </m:oMathPara>
                </a14:m>
                <a:endParaRPr lang="en-US" altLang="ja-JP" b="0" dirty="0">
                  <a:latin typeface="+mn-ea"/>
                </a:endParaRPr>
              </a:p>
              <a:p>
                <a:pPr marL="0" indent="0">
                  <a:lnSpc>
                    <a:spcPct val="120000"/>
                  </a:lnSpc>
                  <a:buNone/>
                </a:pPr>
                <a:r>
                  <a:rPr lang="ja-JP" altLang="en-US" dirty="0">
                    <a:latin typeface="+mn-ea"/>
                  </a:rPr>
                  <a:t>問</a:t>
                </a:r>
                <a:r>
                  <a:rPr lang="en-US" altLang="ja-JP" dirty="0">
                    <a:latin typeface="+mn-ea"/>
                  </a:rPr>
                  <a:t>1</a:t>
                </a:r>
                <a:r>
                  <a:rPr lang="ja-JP" altLang="en-US" dirty="0">
                    <a:latin typeface="+mn-ea"/>
                  </a:rPr>
                  <a:t>（</a:t>
                </a:r>
                <a:r>
                  <a:rPr lang="en-US" altLang="ja-JP" dirty="0">
                    <a:latin typeface="+mn-ea"/>
                  </a:rPr>
                  <a:t>1</a:t>
                </a:r>
                <a:r>
                  <a:rPr lang="ja-JP" altLang="en-US" dirty="0">
                    <a:latin typeface="+mn-ea"/>
                  </a:rPr>
                  <a:t>）の取引単位数と取引単位は同様に</a:t>
                </a:r>
                <a:endParaRPr lang="en-US" altLang="ja-JP" b="0" dirty="0">
                  <a:latin typeface="+mn-ea"/>
                </a:endParaRPr>
              </a:p>
              <a:p>
                <a:pPr marL="0" indent="0">
                  <a:lnSpc>
                    <a:spcPct val="120000"/>
                  </a:lnSpc>
                  <a:buNone/>
                </a:pPr>
                <a14:m>
                  <m:oMath xmlns:m="http://schemas.openxmlformats.org/officeDocument/2006/math">
                    <m:r>
                      <a:rPr kumimoji="1" lang="en-US" altLang="ja-JP" b="0" i="1" dirty="0" smtClean="0">
                        <a:latin typeface="Cambria Math" panose="02040503050406030204" pitchFamily="18" charset="0"/>
                        <a:ea typeface="Cambria Math" panose="02040503050406030204" pitchFamily="18" charset="0"/>
                      </a:rPr>
                      <m:t>𝐴</m:t>
                    </m:r>
                    <m:r>
                      <a:rPr kumimoji="1" lang="en-US" altLang="ja-JP" b="0" i="0" dirty="0" smtClean="0">
                        <a:latin typeface="Cambria Math" panose="02040503050406030204" pitchFamily="18" charset="0"/>
                        <a:ea typeface="Cambria Math" panose="02040503050406030204" pitchFamily="18" charset="0"/>
                      </a:rPr>
                      <m:t>=250</m:t>
                    </m:r>
                  </m:oMath>
                </a14:m>
                <a:r>
                  <a:rPr kumimoji="1" lang="ja-JP" altLang="en-US" b="0" dirty="0">
                    <a:latin typeface="+mn-ea"/>
                    <a:ea typeface="Cambria Math" panose="02040503050406030204" pitchFamily="18" charset="0"/>
                  </a:rPr>
                  <a:t>　</a:t>
                </a:r>
                <a14:m>
                  <m:oMath xmlns:m="http://schemas.openxmlformats.org/officeDocument/2006/math">
                    <m:r>
                      <a:rPr lang="en-US" altLang="ja-JP" i="1" dirty="0">
                        <a:latin typeface="Cambria Math" panose="02040503050406030204" pitchFamily="18" charset="0"/>
                        <a:ea typeface="Cambria Math" panose="02040503050406030204" pitchFamily="18" charset="0"/>
                      </a:rPr>
                      <m:t>𝑚</m:t>
                    </m:r>
                    <m:r>
                      <a:rPr lang="en-US" altLang="ja-JP" dirty="0">
                        <a:latin typeface="Cambria Math" panose="02040503050406030204" pitchFamily="18" charset="0"/>
                        <a:ea typeface="Cambria Math" panose="02040503050406030204" pitchFamily="18" charset="0"/>
                      </a:rPr>
                      <m:t>=1000</m:t>
                    </m:r>
                  </m:oMath>
                </a14:m>
                <a:endParaRPr lang="en-US" altLang="ja-JP" dirty="0">
                  <a:ea typeface="Cambria Math" panose="02040503050406030204" pitchFamily="18" charset="0"/>
                </a:endParaRPr>
              </a:p>
            </p:txBody>
          </p:sp>
        </mc:Choice>
        <mc:Fallback>
          <p:sp>
            <p:nvSpPr>
              <p:cNvPr id="3" name="コンテンツ プレースホルダー 2">
                <a:extLst>
                  <a:ext uri="{FF2B5EF4-FFF2-40B4-BE49-F238E27FC236}">
                    <a16:creationId xmlns:a16="http://schemas.microsoft.com/office/drawing/2014/main" id="{76F38E30-279F-EFA6-010C-FC8FCC2E09C3}"/>
                  </a:ext>
                </a:extLst>
              </p:cNvPr>
              <p:cNvSpPr>
                <a:spLocks noGrp="1" noRot="1" noChangeAspect="1" noMove="1" noResize="1" noEditPoints="1" noAdjustHandles="1" noChangeArrowheads="1" noChangeShapeType="1" noTextEdit="1"/>
              </p:cNvSpPr>
              <p:nvPr>
                <p:ph idx="1"/>
              </p:nvPr>
            </p:nvSpPr>
            <p:spPr>
              <a:xfrm>
                <a:off x="838200" y="2243403"/>
                <a:ext cx="10515600" cy="4566913"/>
              </a:xfrm>
              <a:blipFill>
                <a:blip r:embed="rId2"/>
                <a:stretch>
                  <a:fillRect l="-522"/>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E8F79A18-97B9-1DA1-F14F-3DC49CB3F763}"/>
              </a:ext>
            </a:extLst>
          </p:cNvPr>
          <p:cNvSpPr>
            <a:spLocks noGrp="1"/>
          </p:cNvSpPr>
          <p:nvPr>
            <p:ph type="sldNum" sz="quarter" idx="12"/>
          </p:nvPr>
        </p:nvSpPr>
        <p:spPr/>
        <p:txBody>
          <a:bodyPr/>
          <a:lstStyle/>
          <a:p>
            <a:fld id="{9E1D073A-6C87-4B75-BDB0-3ACB7B9257CE}" type="slidenum">
              <a:rPr kumimoji="1" lang="ja-JP" altLang="en-US" smtClean="0"/>
              <a:t>20</a:t>
            </a:fld>
            <a:endParaRPr kumimoji="1" lang="ja-JP" altLang="en-US"/>
          </a:p>
        </p:txBody>
      </p:sp>
    </p:spTree>
    <p:extLst>
      <p:ext uri="{BB962C8B-B14F-4D97-AF65-F5344CB8AC3E}">
        <p14:creationId xmlns:p14="http://schemas.microsoft.com/office/powerpoint/2010/main" val="1202163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5D7422-61A2-7880-3E7F-AB21372C13F5}"/>
              </a:ext>
            </a:extLst>
          </p:cNvPr>
          <p:cNvSpPr>
            <a:spLocks noGrp="1"/>
          </p:cNvSpPr>
          <p:nvPr>
            <p:ph type="title"/>
          </p:nvPr>
        </p:nvSpPr>
        <p:spPr/>
        <p:txBody>
          <a:bodyPr/>
          <a:lstStyle/>
          <a:p>
            <a:r>
              <a:rPr kumimoji="1" lang="ja-JP" altLang="en-US" dirty="0"/>
              <a:t>問</a:t>
            </a:r>
            <a:r>
              <a:rPr kumimoji="1" lang="en-US" altLang="ja-JP" dirty="0"/>
              <a:t>2</a:t>
            </a:r>
            <a:r>
              <a:rPr kumimoji="1" lang="ja-JP" altLang="en-US" dirty="0"/>
              <a:t>（</a:t>
            </a:r>
            <a:r>
              <a:rPr kumimoji="1" lang="en-US" altLang="ja-JP" dirty="0"/>
              <a:t>1</a:t>
            </a:r>
            <a:r>
              <a:rPr kumimoji="1" lang="ja-JP" altLang="en-US" dirty="0"/>
              <a:t>）</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6B1E58CF-27C2-637D-B407-073500930EF9}"/>
                  </a:ext>
                </a:extLst>
              </p:cNvPr>
              <p:cNvSpPr>
                <a:spLocks noGrp="1"/>
              </p:cNvSpPr>
              <p:nvPr>
                <p:ph idx="1"/>
              </p:nvPr>
            </p:nvSpPr>
            <p:spPr>
              <a:xfrm>
                <a:off x="681541" y="2412501"/>
                <a:ext cx="11307890" cy="4221160"/>
              </a:xfrm>
            </p:spPr>
            <p:txBody>
              <a:bodyPr>
                <a:noAutofit/>
              </a:bodyPr>
              <a:lstStyle/>
              <a:p>
                <a:pPr marL="0" indent="0" algn="ctr">
                  <a:buNone/>
                </a:pPr>
                <a:r>
                  <a:rPr lang="ja-JP" altLang="en-US" sz="2400" dirty="0"/>
                  <a:t>総資産額</a:t>
                </a:r>
                <a14:m>
                  <m:oMath xmlns:m="http://schemas.openxmlformats.org/officeDocument/2006/math">
                    <m:r>
                      <a:rPr kumimoji="1" lang="en-US" altLang="ja-JP" sz="2400" b="0" i="0"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𝑆</m:t>
                            </m:r>
                          </m:e>
                          <m:sub>
                            <m:r>
                              <a:rPr kumimoji="1" lang="en-US" altLang="ja-JP" sz="2400" b="0" i="1" smtClean="0">
                                <a:latin typeface="Cambria Math" panose="02040503050406030204" pitchFamily="18" charset="0"/>
                              </a:rPr>
                              <m:t>𝑡</m:t>
                            </m:r>
                          </m:sub>
                        </m:sSub>
                      </m:num>
                      <m:den>
                        <m:r>
                          <a:rPr kumimoji="1" lang="en-US" altLang="ja-JP" sz="2400" b="0" i="1" smtClean="0">
                            <a:latin typeface="Cambria Math" panose="02040503050406030204" pitchFamily="18" charset="0"/>
                          </a:rPr>
                          <m:t>20,000</m:t>
                        </m:r>
                      </m:den>
                    </m:f>
                    <m:r>
                      <a:rPr lang="en-US" altLang="ja-JP" sz="2400" dirty="0">
                        <a:latin typeface="Cambria Math" panose="02040503050406030204" pitchFamily="18" charset="0"/>
                        <a:ea typeface="Cambria Math" panose="02040503050406030204" pitchFamily="18" charset="0"/>
                      </a:rPr>
                      <m:t>×</m:t>
                    </m:r>
                    <m:r>
                      <a:rPr lang="en-US" altLang="ja-JP" sz="2400" b="0" i="0" dirty="0" smtClean="0">
                        <a:latin typeface="Cambria Math" panose="02040503050406030204" pitchFamily="18" charset="0"/>
                        <a:ea typeface="Cambria Math" panose="02040503050406030204" pitchFamily="18" charset="0"/>
                      </a:rPr>
                      <m:t>5,000,000,000</m:t>
                    </m:r>
                    <m:r>
                      <a:rPr kumimoji="1" lang="en-US" altLang="ja-JP" sz="2400" b="0" i="0" dirty="0" smtClean="0">
                        <a:latin typeface="Cambria Math" panose="02040503050406030204" pitchFamily="18" charset="0"/>
                      </a:rPr>
                      <m:t>+</m:t>
                    </m:r>
                    <m:d>
                      <m:dPr>
                        <m:begChr m:val="{"/>
                        <m:endChr m:val="}"/>
                        <m:ctrlPr>
                          <a:rPr kumimoji="1" lang="en-US" altLang="ja-JP" sz="2400" b="0" i="1" dirty="0" smtClean="0">
                            <a:latin typeface="Cambria Math" panose="02040503050406030204" pitchFamily="18" charset="0"/>
                          </a:rPr>
                        </m:ctrlPr>
                      </m:dPr>
                      <m:e>
                        <m:r>
                          <a:rPr kumimoji="1" lang="en-US" altLang="ja-JP" sz="2400" b="0" i="1" dirty="0" smtClean="0">
                            <a:latin typeface="Cambria Math" panose="02040503050406030204" pitchFamily="18" charset="0"/>
                          </a:rPr>
                          <m:t>𝑚𝑎𝑥</m:t>
                        </m:r>
                        <m:d>
                          <m:dPr>
                            <m:ctrlPr>
                              <a:rPr lang="en-US" altLang="ja-JP" sz="2400" i="1" dirty="0">
                                <a:latin typeface="Cambria Math" panose="02040503050406030204" pitchFamily="18" charset="0"/>
                              </a:rPr>
                            </m:ctrlPr>
                          </m:dPr>
                          <m:e>
                            <m:r>
                              <a:rPr lang="en-US" altLang="ja-JP" sz="2400" b="0" i="1" dirty="0" smtClean="0">
                                <a:latin typeface="Cambria Math" panose="02040503050406030204" pitchFamily="18" charset="0"/>
                              </a:rPr>
                              <m:t>20,000</m:t>
                            </m:r>
                            <m:r>
                              <a:rPr lang="en-US" altLang="ja-JP" sz="2400" i="1" dirty="0">
                                <a:latin typeface="Cambria Math" panose="02040503050406030204" pitchFamily="18" charset="0"/>
                              </a:rPr>
                              <m:t>−</m:t>
                            </m:r>
                            <m:sSub>
                              <m:sSubPr>
                                <m:ctrlPr>
                                  <a:rPr lang="en-US" altLang="ja-JP" sz="2400" i="1" dirty="0">
                                    <a:latin typeface="Cambria Math" panose="02040503050406030204" pitchFamily="18" charset="0"/>
                                  </a:rPr>
                                </m:ctrlPr>
                              </m:sSubPr>
                              <m:e>
                                <m:r>
                                  <a:rPr lang="en-US" altLang="ja-JP" sz="2400" b="0" i="1" dirty="0" smtClean="0">
                                    <a:latin typeface="Cambria Math" panose="02040503050406030204" pitchFamily="18" charset="0"/>
                                  </a:rPr>
                                  <m:t>𝑆</m:t>
                                </m:r>
                              </m:e>
                              <m:sub>
                                <m:r>
                                  <a:rPr lang="en-US" altLang="ja-JP" sz="2400" i="1" dirty="0">
                                    <a:latin typeface="Cambria Math" panose="02040503050406030204" pitchFamily="18" charset="0"/>
                                  </a:rPr>
                                  <m:t>𝑡</m:t>
                                </m:r>
                              </m:sub>
                            </m:sSub>
                            <m:r>
                              <a:rPr lang="en-US" altLang="ja-JP" sz="2400" b="0" i="1" dirty="0" smtClean="0">
                                <a:latin typeface="Cambria Math" panose="02040503050406030204" pitchFamily="18" charset="0"/>
                              </a:rPr>
                              <m:t>,0</m:t>
                            </m:r>
                          </m:e>
                        </m:d>
                        <m:r>
                          <a:rPr lang="en-US" altLang="ja-JP" sz="2400" b="0" i="1" dirty="0" smtClean="0">
                            <a:latin typeface="Cambria Math" panose="02040503050406030204" pitchFamily="18" charset="0"/>
                          </a:rPr>
                          <m:t>−965</m:t>
                        </m:r>
                        <m:r>
                          <a:rPr lang="en-US" altLang="ja-JP" sz="2400" i="1" dirty="0">
                            <a:latin typeface="Cambria Math" panose="02040503050406030204" pitchFamily="18" charset="0"/>
                            <a:ea typeface="Cambria Math" panose="02040503050406030204" pitchFamily="18" charset="0"/>
                          </a:rPr>
                          <m:t>×</m:t>
                        </m:r>
                        <m:d>
                          <m:dPr>
                            <m:ctrlPr>
                              <a:rPr lang="en-US" altLang="ja-JP" sz="2400" i="1" dirty="0" smtClean="0">
                                <a:latin typeface="Cambria Math" panose="02040503050406030204" pitchFamily="18" charset="0"/>
                                <a:ea typeface="Cambria Math" panose="02040503050406030204" pitchFamily="18" charset="0"/>
                              </a:rPr>
                            </m:ctrlPr>
                          </m:dPr>
                          <m:e>
                            <m:r>
                              <a:rPr lang="en-US" altLang="ja-JP" sz="2400" b="0" i="1" dirty="0" smtClean="0">
                                <a:latin typeface="Cambria Math" panose="02040503050406030204" pitchFamily="18" charset="0"/>
                                <a:ea typeface="Cambria Math" panose="02040503050406030204" pitchFamily="18" charset="0"/>
                              </a:rPr>
                              <m:t>1+0.02×</m:t>
                            </m:r>
                            <m:f>
                              <m:fPr>
                                <m:ctrlPr>
                                  <a:rPr lang="en-US" altLang="ja-JP" sz="2400" b="0" i="1" dirty="0" smtClean="0">
                                    <a:latin typeface="Cambria Math" panose="02040503050406030204" pitchFamily="18" charset="0"/>
                                    <a:ea typeface="Cambria Math" panose="02040503050406030204" pitchFamily="18" charset="0"/>
                                  </a:rPr>
                                </m:ctrlPr>
                              </m:fPr>
                              <m:num>
                                <m:r>
                                  <a:rPr lang="en-US" altLang="ja-JP" sz="2400" b="0" i="1" dirty="0" smtClean="0">
                                    <a:latin typeface="Cambria Math" panose="02040503050406030204" pitchFamily="18" charset="0"/>
                                    <a:ea typeface="Cambria Math" panose="02040503050406030204" pitchFamily="18" charset="0"/>
                                  </a:rPr>
                                  <m:t>1</m:t>
                                </m:r>
                              </m:num>
                              <m:den>
                                <m:r>
                                  <a:rPr lang="en-US" altLang="ja-JP" sz="2400" b="0" i="1" dirty="0" smtClean="0">
                                    <a:latin typeface="Cambria Math" panose="02040503050406030204" pitchFamily="18" charset="0"/>
                                    <a:ea typeface="Cambria Math" panose="02040503050406030204" pitchFamily="18" charset="0"/>
                                  </a:rPr>
                                  <m:t>2</m:t>
                                </m:r>
                              </m:den>
                            </m:f>
                          </m:e>
                        </m:d>
                        <m:r>
                          <a:rPr lang="en-US" altLang="ja-JP" sz="2400" i="1" dirty="0">
                            <a:latin typeface="Cambria Math" panose="02040503050406030204" pitchFamily="18" charset="0"/>
                          </a:rPr>
                          <m:t>−</m:t>
                        </m:r>
                        <m:func>
                          <m:funcPr>
                            <m:ctrlPr>
                              <a:rPr lang="en-US" altLang="ja-JP" sz="2400" b="0" i="1" dirty="0" smtClean="0">
                                <a:latin typeface="Cambria Math" panose="02040503050406030204" pitchFamily="18" charset="0"/>
                                <a:ea typeface="Cambria Math" panose="02040503050406030204" pitchFamily="18" charset="0"/>
                              </a:rPr>
                            </m:ctrlPr>
                          </m:funcPr>
                          <m:fName>
                            <m:r>
                              <m:rPr>
                                <m:sty m:val="p"/>
                              </m:rPr>
                              <a:rPr lang="en-US" altLang="ja-JP" sz="2400" b="0" i="0" dirty="0" smtClean="0">
                                <a:latin typeface="Cambria Math" panose="02040503050406030204" pitchFamily="18" charset="0"/>
                              </a:rPr>
                              <m:t>max</m:t>
                            </m:r>
                          </m:fName>
                          <m:e>
                            <m:d>
                              <m:dPr>
                                <m:ctrlPr>
                                  <a:rPr lang="en-US" altLang="ja-JP" sz="2400" b="0" i="1" dirty="0" smtClean="0">
                                    <a:latin typeface="Cambria Math" panose="02040503050406030204" pitchFamily="18" charset="0"/>
                                  </a:rPr>
                                </m:ctrlPr>
                              </m:dPr>
                              <m:e>
                                <m:sSub>
                                  <m:sSubPr>
                                    <m:ctrlPr>
                                      <a:rPr lang="en-US" altLang="ja-JP" sz="2400" b="0" i="1" dirty="0" smtClean="0">
                                        <a:latin typeface="Cambria Math" panose="02040503050406030204" pitchFamily="18" charset="0"/>
                                      </a:rPr>
                                    </m:ctrlPr>
                                  </m:sSubPr>
                                  <m:e>
                                    <m:r>
                                      <a:rPr lang="en-US" altLang="ja-JP" sz="2400" b="0" i="1" dirty="0" smtClean="0">
                                        <a:latin typeface="Cambria Math" panose="02040503050406030204" pitchFamily="18" charset="0"/>
                                      </a:rPr>
                                      <m:t>𝑆</m:t>
                                    </m:r>
                                  </m:e>
                                  <m:sub>
                                    <m:r>
                                      <a:rPr lang="en-US" altLang="ja-JP" sz="2400" b="0" i="1" dirty="0" smtClean="0">
                                        <a:latin typeface="Cambria Math" panose="02040503050406030204" pitchFamily="18" charset="0"/>
                                      </a:rPr>
                                      <m:t>𝑡</m:t>
                                    </m:r>
                                  </m:sub>
                                </m:sSub>
                                <m:r>
                                  <a:rPr lang="en-US" altLang="ja-JP" sz="2400" b="0" i="1" dirty="0" smtClean="0">
                                    <a:latin typeface="Cambria Math" panose="02040503050406030204" pitchFamily="18" charset="0"/>
                                  </a:rPr>
                                  <m:t>−20,000,0</m:t>
                                </m:r>
                              </m:e>
                            </m:d>
                          </m:e>
                        </m:func>
                        <m:r>
                          <a:rPr lang="en-US" altLang="ja-JP" sz="2400" b="0" i="1" dirty="0" smtClean="0">
                            <a:latin typeface="Cambria Math" panose="02040503050406030204" pitchFamily="18" charset="0"/>
                          </a:rPr>
                          <m:t>+1,050</m:t>
                        </m:r>
                        <m:r>
                          <a:rPr lang="en-US" altLang="ja-JP" sz="2400" b="0" i="1" dirty="0" smtClean="0">
                            <a:latin typeface="Cambria Math" panose="02040503050406030204" pitchFamily="18" charset="0"/>
                            <a:ea typeface="Cambria Math" panose="02040503050406030204" pitchFamily="18" charset="0"/>
                          </a:rPr>
                          <m:t>×(1+0.02×</m:t>
                        </m:r>
                        <m:f>
                          <m:fPr>
                            <m:ctrlPr>
                              <a:rPr lang="en-US" altLang="ja-JP" sz="2400" b="0" i="1" dirty="0" smtClean="0">
                                <a:latin typeface="Cambria Math" panose="02040503050406030204" pitchFamily="18" charset="0"/>
                                <a:ea typeface="Cambria Math" panose="02040503050406030204" pitchFamily="18" charset="0"/>
                              </a:rPr>
                            </m:ctrlPr>
                          </m:fPr>
                          <m:num>
                            <m:r>
                              <a:rPr lang="en-US" altLang="ja-JP" sz="2400" b="0" i="1" dirty="0" smtClean="0">
                                <a:latin typeface="Cambria Math" panose="02040503050406030204" pitchFamily="18" charset="0"/>
                                <a:ea typeface="Cambria Math" panose="02040503050406030204" pitchFamily="18" charset="0"/>
                              </a:rPr>
                              <m:t>1</m:t>
                            </m:r>
                          </m:num>
                          <m:den>
                            <m:r>
                              <a:rPr lang="en-US" altLang="ja-JP" sz="2400" b="0" i="1" dirty="0" smtClean="0">
                                <a:latin typeface="Cambria Math" panose="02040503050406030204" pitchFamily="18" charset="0"/>
                                <a:ea typeface="Cambria Math" panose="02040503050406030204" pitchFamily="18" charset="0"/>
                              </a:rPr>
                              <m:t>2</m:t>
                            </m:r>
                          </m:den>
                        </m:f>
                        <m:r>
                          <a:rPr lang="en-US" altLang="ja-JP" sz="2400" b="0" i="1" dirty="0" smtClean="0">
                            <a:latin typeface="Cambria Math" panose="02040503050406030204" pitchFamily="18" charset="0"/>
                            <a:ea typeface="Cambria Math" panose="02040503050406030204" pitchFamily="18" charset="0"/>
                          </a:rPr>
                          <m:t>)</m:t>
                        </m:r>
                      </m:e>
                    </m:d>
                    <m:r>
                      <a:rPr kumimoji="1" lang="en-US" altLang="ja-JP" sz="2400" b="0" i="1" dirty="0" smtClean="0">
                        <a:latin typeface="Cambria Math" panose="02040503050406030204" pitchFamily="18" charset="0"/>
                        <a:ea typeface="Cambria Math" panose="02040503050406030204" pitchFamily="18" charset="0"/>
                      </a:rPr>
                      <m:t>×250×1,000</m:t>
                    </m:r>
                  </m:oMath>
                </a14:m>
                <a:endParaRPr kumimoji="1" lang="en-US" altLang="ja-JP" sz="2400" b="0" i="1" dirty="0">
                  <a:latin typeface="Cambria Math" panose="02040503050406030204" pitchFamily="18" charset="0"/>
                  <a:ea typeface="Cambria Math" panose="02040503050406030204" pitchFamily="18" charset="0"/>
                </a:endParaRPr>
              </a:p>
              <a:p>
                <a:pPr marL="0" indent="0" algn="ctr">
                  <a:buNone/>
                </a:pPr>
                <a14:m>
                  <m:oMath xmlns:m="http://schemas.openxmlformats.org/officeDocument/2006/math">
                    <m:r>
                      <a:rPr kumimoji="1" lang="en-US" altLang="ja-JP" sz="2400" b="0" i="1" dirty="0" smtClean="0">
                        <a:latin typeface="Cambria Math" panose="02040503050406030204" pitchFamily="18" charset="0"/>
                        <a:ea typeface="Cambria Math" panose="02040503050406030204" pitchFamily="18" charset="0"/>
                      </a:rPr>
                      <m:t>=</m:t>
                    </m:r>
                  </m:oMath>
                </a14:m>
                <a:r>
                  <a:rPr lang="en-US" altLang="ja-JP" sz="2400" dirty="0"/>
                  <a:t> </a:t>
                </a:r>
                <a14:m>
                  <m:oMath xmlns:m="http://schemas.openxmlformats.org/officeDocument/2006/math">
                    <m:f>
                      <m:fPr>
                        <m:ctrlPr>
                          <a:rPr lang="en-US" altLang="ja-JP" sz="2400" i="1">
                            <a:latin typeface="Cambria Math" panose="02040503050406030204" pitchFamily="18" charset="0"/>
                          </a:rPr>
                        </m:ctrlPr>
                      </m:fPr>
                      <m:num>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𝑆</m:t>
                            </m:r>
                          </m:e>
                          <m:sub>
                            <m:r>
                              <a:rPr lang="en-US" altLang="ja-JP" sz="2400" i="1">
                                <a:latin typeface="Cambria Math" panose="02040503050406030204" pitchFamily="18" charset="0"/>
                              </a:rPr>
                              <m:t>𝑡</m:t>
                            </m:r>
                          </m:sub>
                        </m:sSub>
                      </m:num>
                      <m:den>
                        <m:r>
                          <a:rPr lang="en-US" altLang="ja-JP" sz="2400" i="1">
                            <a:latin typeface="Cambria Math" panose="02040503050406030204" pitchFamily="18" charset="0"/>
                          </a:rPr>
                          <m:t>20,000</m:t>
                        </m:r>
                      </m:den>
                    </m:f>
                    <m:r>
                      <a:rPr lang="en-US" altLang="ja-JP" sz="2400" dirty="0">
                        <a:latin typeface="Cambria Math" panose="02040503050406030204" pitchFamily="18" charset="0"/>
                        <a:ea typeface="Cambria Math" panose="02040503050406030204" pitchFamily="18" charset="0"/>
                      </a:rPr>
                      <m:t>×5,000,000,000</m:t>
                    </m:r>
                    <m:r>
                      <a:rPr lang="en-US" altLang="ja-JP" sz="2400" dirty="0">
                        <a:latin typeface="Cambria Math" panose="02040503050406030204" pitchFamily="18" charset="0"/>
                      </a:rPr>
                      <m:t>+</m:t>
                    </m:r>
                    <m:d>
                      <m:dPr>
                        <m:begChr m:val="{"/>
                        <m:endChr m:val="}"/>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𝑚𝑎𝑥</m:t>
                        </m:r>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20,000−</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𝑆</m:t>
                                </m:r>
                              </m:e>
                              <m:sub>
                                <m:r>
                                  <a:rPr lang="en-US" altLang="ja-JP" sz="2400" i="1" dirty="0">
                                    <a:latin typeface="Cambria Math" panose="02040503050406030204" pitchFamily="18" charset="0"/>
                                  </a:rPr>
                                  <m:t>𝑡</m:t>
                                </m:r>
                              </m:sub>
                            </m:sSub>
                            <m:r>
                              <a:rPr lang="en-US" altLang="ja-JP" sz="2400" i="1" dirty="0">
                                <a:latin typeface="Cambria Math" panose="02040503050406030204" pitchFamily="18" charset="0"/>
                              </a:rPr>
                              <m:t>,0</m:t>
                            </m:r>
                          </m:e>
                        </m:d>
                        <m:r>
                          <a:rPr lang="en-US" altLang="ja-JP" sz="2400" i="1" dirty="0">
                            <a:latin typeface="Cambria Math" panose="02040503050406030204" pitchFamily="18" charset="0"/>
                          </a:rPr>
                          <m:t>−</m:t>
                        </m:r>
                        <m:func>
                          <m:funcPr>
                            <m:ctrlPr>
                              <a:rPr lang="en-US" altLang="ja-JP" sz="2400" i="1" dirty="0">
                                <a:latin typeface="Cambria Math" panose="02040503050406030204" pitchFamily="18" charset="0"/>
                                <a:ea typeface="Cambria Math" panose="02040503050406030204" pitchFamily="18" charset="0"/>
                              </a:rPr>
                            </m:ctrlPr>
                          </m:funcPr>
                          <m:fName>
                            <m:r>
                              <m:rPr>
                                <m:sty m:val="p"/>
                              </m:rPr>
                              <a:rPr lang="en-US" altLang="ja-JP" sz="2400" dirty="0">
                                <a:latin typeface="Cambria Math" panose="02040503050406030204" pitchFamily="18" charset="0"/>
                              </a:rPr>
                              <m:t>max</m:t>
                            </m:r>
                          </m:fName>
                          <m:e>
                            <m:d>
                              <m:dPr>
                                <m:ctrlPr>
                                  <a:rPr lang="en-US" altLang="ja-JP" sz="2400" i="1" dirty="0">
                                    <a:latin typeface="Cambria Math" panose="02040503050406030204" pitchFamily="18" charset="0"/>
                                  </a:rPr>
                                </m:ctrlPr>
                              </m:dPr>
                              <m:e>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𝑆</m:t>
                                    </m:r>
                                  </m:e>
                                  <m:sub>
                                    <m:r>
                                      <a:rPr lang="en-US" altLang="ja-JP" sz="2400" i="1" dirty="0">
                                        <a:latin typeface="Cambria Math" panose="02040503050406030204" pitchFamily="18" charset="0"/>
                                      </a:rPr>
                                      <m:t>𝑡</m:t>
                                    </m:r>
                                  </m:sub>
                                </m:sSub>
                                <m:r>
                                  <a:rPr lang="en-US" altLang="ja-JP" sz="2400" i="1" dirty="0">
                                    <a:latin typeface="Cambria Math" panose="02040503050406030204" pitchFamily="18" charset="0"/>
                                  </a:rPr>
                                  <m:t>−20,000,0</m:t>
                                </m:r>
                              </m:e>
                            </m:d>
                          </m:e>
                        </m:func>
                        <m:r>
                          <a:rPr lang="en-US" altLang="ja-JP" sz="2400" b="0" i="1" dirty="0" smtClean="0">
                            <a:latin typeface="Cambria Math" panose="02040503050406030204" pitchFamily="18" charset="0"/>
                          </a:rPr>
                          <m:t>+(</m:t>
                        </m:r>
                        <m:r>
                          <a:rPr lang="en-US" altLang="ja-JP" sz="2400" i="1" dirty="0">
                            <a:latin typeface="Cambria Math" panose="02040503050406030204" pitchFamily="18" charset="0"/>
                          </a:rPr>
                          <m:t>−965</m:t>
                        </m:r>
                        <m:r>
                          <a:rPr lang="en-US" altLang="ja-JP" sz="2400" b="0" i="1" dirty="0" smtClean="0">
                            <a:latin typeface="Cambria Math" panose="02040503050406030204" pitchFamily="18" charset="0"/>
                          </a:rPr>
                          <m:t>+1,050)</m:t>
                        </m:r>
                        <m:r>
                          <a:rPr lang="en-US" altLang="ja-JP" sz="2400" i="1" dirty="0" smtClean="0">
                            <a:latin typeface="Cambria Math" panose="02040503050406030204" pitchFamily="18" charset="0"/>
                            <a:ea typeface="Cambria Math" panose="02040503050406030204" pitchFamily="18" charset="0"/>
                          </a:rPr>
                          <m:t>×</m:t>
                        </m:r>
                        <m:d>
                          <m:dPr>
                            <m:ctrlPr>
                              <a:rPr lang="en-US" altLang="ja-JP" sz="2400" i="1" dirty="0" smtClean="0">
                                <a:latin typeface="Cambria Math" panose="02040503050406030204" pitchFamily="18" charset="0"/>
                                <a:ea typeface="Cambria Math" panose="02040503050406030204" pitchFamily="18" charset="0"/>
                              </a:rPr>
                            </m:ctrlPr>
                          </m:dPr>
                          <m:e>
                            <m:r>
                              <a:rPr lang="en-US" altLang="ja-JP" sz="2400" i="1" dirty="0">
                                <a:latin typeface="Cambria Math" panose="02040503050406030204" pitchFamily="18" charset="0"/>
                                <a:ea typeface="Cambria Math" panose="02040503050406030204" pitchFamily="18" charset="0"/>
                              </a:rPr>
                              <m:t>1+0.02×</m:t>
                            </m:r>
                            <m:f>
                              <m:fPr>
                                <m:ctrlPr>
                                  <a:rPr lang="en-US" altLang="ja-JP" sz="2400" i="1" dirty="0">
                                    <a:latin typeface="Cambria Math" panose="02040503050406030204" pitchFamily="18" charset="0"/>
                                    <a:ea typeface="Cambria Math" panose="02040503050406030204" pitchFamily="18" charset="0"/>
                                  </a:rPr>
                                </m:ctrlPr>
                              </m:fPr>
                              <m:num>
                                <m:r>
                                  <a:rPr lang="en-US" altLang="ja-JP" sz="2400" i="1" dirty="0">
                                    <a:latin typeface="Cambria Math" panose="02040503050406030204" pitchFamily="18" charset="0"/>
                                    <a:ea typeface="Cambria Math" panose="02040503050406030204" pitchFamily="18" charset="0"/>
                                  </a:rPr>
                                  <m:t>1</m:t>
                                </m:r>
                              </m:num>
                              <m:den>
                                <m:r>
                                  <a:rPr lang="en-US" altLang="ja-JP" sz="2400" i="1" dirty="0">
                                    <a:latin typeface="Cambria Math" panose="02040503050406030204" pitchFamily="18" charset="0"/>
                                    <a:ea typeface="Cambria Math" panose="02040503050406030204" pitchFamily="18" charset="0"/>
                                  </a:rPr>
                                  <m:t>2</m:t>
                                </m:r>
                              </m:den>
                            </m:f>
                          </m:e>
                        </m:d>
                      </m:e>
                    </m:d>
                    <m:r>
                      <a:rPr lang="en-US" altLang="ja-JP" sz="2400" i="1" dirty="0">
                        <a:latin typeface="Cambria Math" panose="02040503050406030204" pitchFamily="18" charset="0"/>
                        <a:ea typeface="Cambria Math" panose="02040503050406030204" pitchFamily="18" charset="0"/>
                      </a:rPr>
                      <m:t>×250×1,000</m:t>
                    </m:r>
                  </m:oMath>
                </a14:m>
                <a:endParaRPr kumimoji="1" lang="en-US" altLang="ja-JP" sz="2400"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ea typeface="Cambria Math" panose="02040503050406030204" pitchFamily="18" charset="0"/>
                        </a:rPr>
                        <m:t>=250,000</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𝑆</m:t>
                          </m:r>
                        </m:e>
                        <m:sub>
                          <m:r>
                            <a:rPr lang="en-US" altLang="ja-JP" sz="2400" i="1">
                              <a:latin typeface="Cambria Math" panose="02040503050406030204" pitchFamily="18" charset="0"/>
                            </a:rPr>
                            <m:t>𝑡</m:t>
                          </m:r>
                        </m:sub>
                      </m:sSub>
                      <m:r>
                        <a:rPr lang="en-US" altLang="ja-JP" sz="2400" b="0" i="1" smtClean="0">
                          <a:latin typeface="Cambria Math" panose="02040503050406030204" pitchFamily="18" charset="0"/>
                        </a:rPr>
                        <m:t>+</m:t>
                      </m:r>
                      <m:d>
                        <m:dPr>
                          <m:begChr m:val="{"/>
                          <m:endChr m:val="}"/>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𝑚𝑎𝑥</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20,000−</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𝑆</m:t>
                                  </m:r>
                                </m:e>
                                <m:sub>
                                  <m:r>
                                    <a:rPr lang="en-US" altLang="ja-JP" sz="2400" i="1">
                                      <a:latin typeface="Cambria Math" panose="02040503050406030204" pitchFamily="18" charset="0"/>
                                    </a:rPr>
                                    <m:t>𝑡</m:t>
                                  </m:r>
                                </m:sub>
                              </m:sSub>
                              <m:r>
                                <a:rPr lang="en-US" altLang="ja-JP" sz="2400" b="0" i="1" smtClean="0">
                                  <a:latin typeface="Cambria Math" panose="02040503050406030204" pitchFamily="18" charset="0"/>
                                </a:rPr>
                                <m:t>,0</m:t>
                              </m:r>
                            </m:e>
                          </m:d>
                          <m:r>
                            <a:rPr lang="en-US" altLang="ja-JP" sz="2400" b="0" i="1" smtClean="0">
                              <a:latin typeface="Cambria Math" panose="02040503050406030204" pitchFamily="18" charset="0"/>
                            </a:rPr>
                            <m:t>−</m:t>
                          </m:r>
                          <m:r>
                            <m:rPr>
                              <m:sty m:val="p"/>
                            </m:rPr>
                            <a:rPr lang="en-US" altLang="ja-JP" sz="2400" b="0" i="0" smtClean="0">
                              <a:latin typeface="Cambria Math" panose="02040503050406030204" pitchFamily="18" charset="0"/>
                            </a:rPr>
                            <m:t>max</m:t>
                          </m:r>
                          <m:r>
                            <a:rPr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𝑆</m:t>
                              </m:r>
                            </m:e>
                            <m:sub>
                              <m:r>
                                <a:rPr lang="en-US" altLang="ja-JP" sz="2400" i="1">
                                  <a:latin typeface="Cambria Math" panose="02040503050406030204" pitchFamily="18" charset="0"/>
                                </a:rPr>
                                <m:t>𝑡</m:t>
                              </m:r>
                            </m:sub>
                          </m:sSub>
                          <m:r>
                            <a:rPr lang="en-US" altLang="ja-JP" sz="2400" b="0" i="1" smtClean="0">
                              <a:latin typeface="Cambria Math" panose="02040503050406030204" pitchFamily="18" charset="0"/>
                            </a:rPr>
                            <m:t>−20,000,0)</m:t>
                          </m:r>
                        </m:e>
                      </m:d>
                      <m:r>
                        <a:rPr lang="en-US" altLang="ja-JP" sz="2400" b="0" i="1" smtClean="0">
                          <a:latin typeface="Cambria Math" panose="02040503050406030204" pitchFamily="18" charset="0"/>
                          <a:ea typeface="Cambria Math" panose="02040503050406030204" pitchFamily="18" charset="0"/>
                        </a:rPr>
                        <m:t>×250×1000+21,462,500</m:t>
                      </m:r>
                    </m:oMath>
                  </m:oMathPara>
                </a14:m>
                <a:endParaRPr lang="en-US" altLang="ja-JP" sz="2400" b="0" i="1" dirty="0">
                  <a:latin typeface="Cambria Math" panose="02040503050406030204" pitchFamily="18" charset="0"/>
                  <a:ea typeface="Cambria Math" panose="02040503050406030204" pitchFamily="18" charset="0"/>
                </a:endParaRPr>
              </a:p>
              <a:p>
                <a:pPr marL="0" indent="0">
                  <a:buNone/>
                </a:pPr>
                <a14:m>
                  <m:oMath xmlns:m="http://schemas.openxmlformats.org/officeDocument/2006/math">
                    <m:sSub>
                      <m:sSubPr>
                        <m:ctrlPr>
                          <a:rPr lang="en-US" altLang="ja-JP" sz="2400" i="1" smtClean="0">
                            <a:latin typeface="Cambria Math" panose="02040503050406030204" pitchFamily="18" charset="0"/>
                          </a:rPr>
                        </m:ctrlPr>
                      </m:sSubPr>
                      <m:e>
                        <m:r>
                          <a:rPr lang="en-US" altLang="ja-JP" sz="2400" i="1">
                            <a:latin typeface="Cambria Math" panose="02040503050406030204" pitchFamily="18" charset="0"/>
                          </a:rPr>
                          <m:t>𝑆</m:t>
                        </m:r>
                      </m:e>
                      <m:sub>
                        <m:r>
                          <a:rPr lang="en-US" altLang="ja-JP" sz="2400" i="1">
                            <a:latin typeface="Cambria Math" panose="02040503050406030204" pitchFamily="18" charset="0"/>
                          </a:rPr>
                          <m:t>𝑡</m:t>
                        </m:r>
                      </m:sub>
                    </m:sSub>
                    <m:r>
                      <a:rPr lang="ja-JP" altLang="en-US" sz="2400" i="1">
                        <a:latin typeface="+mn-ea"/>
                      </a:rPr>
                      <m:t>が</m:t>
                    </m:r>
                  </m:oMath>
                </a14:m>
                <a:r>
                  <a:rPr lang="en-US" altLang="ja-JP" sz="2400" b="0" dirty="0">
                    <a:latin typeface="+mn-ea"/>
                  </a:rPr>
                  <a:t>20,000</a:t>
                </a:r>
                <a:r>
                  <a:rPr lang="ja-JP" altLang="en-US" sz="2400" b="0" dirty="0">
                    <a:latin typeface="+mn-ea"/>
                  </a:rPr>
                  <a:t>円を下回る場合はプットが</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20,000−</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𝑆</m:t>
                        </m:r>
                      </m:e>
                      <m:sub>
                        <m:r>
                          <a:rPr lang="en-US" altLang="ja-JP" sz="2400" b="0" i="1" smtClean="0">
                            <a:latin typeface="Cambria Math" panose="02040503050406030204" pitchFamily="18" charset="0"/>
                            <a:ea typeface="Cambria Math" panose="02040503050406030204" pitchFamily="18" charset="0"/>
                          </a:rPr>
                          <m:t>𝑡</m:t>
                        </m:r>
                      </m:sub>
                    </m:sSub>
                  </m:oMath>
                </a14:m>
                <a:r>
                  <a:rPr lang="ja-JP" altLang="en-US" sz="2400" b="0" dirty="0">
                    <a:ea typeface="Cambria Math" panose="02040503050406030204" pitchFamily="18" charset="0"/>
                  </a:rPr>
                  <a:t>、</a:t>
                </a:r>
                <a:r>
                  <a:rPr lang="ja-JP" altLang="en-US" sz="2400" b="0" dirty="0">
                    <a:latin typeface="+mn-ea"/>
                  </a:rPr>
                  <a:t>コールは</a:t>
                </a:r>
                <a:r>
                  <a:rPr lang="en-US" altLang="ja-JP" sz="2400" b="0" dirty="0">
                    <a:latin typeface="+mn-ea"/>
                  </a:rPr>
                  <a:t>0</a:t>
                </a:r>
              </a:p>
              <a:p>
                <a:pPr marL="0" indent="0">
                  <a:buNone/>
                </a:pPr>
                <a14:m>
                  <m:oMath xmlns:m="http://schemas.openxmlformats.org/officeDocument/2006/math">
                    <m:sSub>
                      <m:sSubPr>
                        <m:ctrlPr>
                          <a:rPr lang="en-US" altLang="ja-JP" sz="2400" i="1" smtClean="0">
                            <a:latin typeface="+mn-ea"/>
                          </a:rPr>
                        </m:ctrlPr>
                      </m:sSubPr>
                      <m:e>
                        <m:r>
                          <a:rPr lang="en-US" altLang="ja-JP" sz="2400" i="1">
                            <a:latin typeface="+mn-ea"/>
                          </a:rPr>
                          <m:t>𝑆</m:t>
                        </m:r>
                      </m:e>
                      <m:sub>
                        <m:r>
                          <a:rPr lang="en-US" altLang="ja-JP" sz="2400" i="1">
                            <a:latin typeface="+mn-ea"/>
                          </a:rPr>
                          <m:t>𝑡</m:t>
                        </m:r>
                      </m:sub>
                    </m:sSub>
                    <m:r>
                      <a:rPr lang="ja-JP" altLang="en-US" sz="2400" i="1">
                        <a:latin typeface="+mn-ea"/>
                      </a:rPr>
                      <m:t>が</m:t>
                    </m:r>
                  </m:oMath>
                </a14:m>
                <a:r>
                  <a:rPr lang="en-US" altLang="ja-JP" sz="2400" b="0" dirty="0">
                    <a:latin typeface="+mn-ea"/>
                  </a:rPr>
                  <a:t>20,000</a:t>
                </a:r>
                <a:r>
                  <a:rPr lang="ja-JP" altLang="en-US" sz="2400" b="0" dirty="0">
                    <a:latin typeface="+mn-ea"/>
                  </a:rPr>
                  <a:t>円を上回る場合はコールが</a:t>
                </a:r>
                <a14:m>
                  <m:oMath xmlns:m="http://schemas.openxmlformats.org/officeDocument/2006/math">
                    <m:r>
                      <a:rPr lang="en-US" altLang="ja-JP" sz="2400" b="0" i="0" smtClean="0">
                        <a:latin typeface="Cambria Math" panose="02040503050406030204" pitchFamily="18" charset="0"/>
                        <a:ea typeface="Cambria Math" panose="02040503050406030204" pitchFamily="18" charset="0"/>
                      </a:rPr>
                      <m:t>−</m:t>
                    </m:r>
                    <m:d>
                      <m:dPr>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𝑆</m:t>
                            </m:r>
                          </m:e>
                          <m:sub>
                            <m:r>
                              <a:rPr lang="en-US" altLang="ja-JP" sz="2400" b="0" i="1" smtClean="0">
                                <a:latin typeface="Cambria Math" panose="02040503050406030204" pitchFamily="18" charset="0"/>
                                <a:ea typeface="Cambria Math" panose="02040503050406030204" pitchFamily="18" charset="0"/>
                              </a:rPr>
                              <m:t>𝑡</m:t>
                            </m:r>
                          </m:sub>
                        </m:sSub>
                        <m:r>
                          <a:rPr lang="en-US" altLang="ja-JP" sz="2400" b="0" i="1" smtClean="0">
                            <a:latin typeface="Cambria Math" panose="02040503050406030204" pitchFamily="18" charset="0"/>
                            <a:ea typeface="Cambria Math" panose="02040503050406030204" pitchFamily="18" charset="0"/>
                          </a:rPr>
                          <m:t>−20,000</m:t>
                        </m:r>
                      </m:e>
                    </m:d>
                    <m:r>
                      <a:rPr lang="en-US" altLang="ja-JP" sz="2400" b="0" i="1" smtClean="0">
                        <a:latin typeface="Cambria Math" panose="02040503050406030204" pitchFamily="18" charset="0"/>
                        <a:ea typeface="Cambria Math" panose="02040503050406030204" pitchFamily="18" charset="0"/>
                      </a:rPr>
                      <m:t>=20,000−</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𝑆</m:t>
                        </m:r>
                      </m:e>
                      <m:sub>
                        <m:r>
                          <a:rPr lang="en-US" altLang="ja-JP" sz="2400" b="0" i="1" smtClean="0">
                            <a:latin typeface="Cambria Math" panose="02040503050406030204" pitchFamily="18" charset="0"/>
                            <a:ea typeface="Cambria Math" panose="02040503050406030204" pitchFamily="18" charset="0"/>
                          </a:rPr>
                          <m:t>𝑡</m:t>
                        </m:r>
                      </m:sub>
                    </m:sSub>
                  </m:oMath>
                </a14:m>
                <a:r>
                  <a:rPr lang="ja-JP" altLang="en-US" sz="2400" b="0" dirty="0">
                    <a:latin typeface="+mn-ea"/>
                  </a:rPr>
                  <a:t>、プットは</a:t>
                </a:r>
                <a:r>
                  <a:rPr lang="en-US" altLang="ja-JP" sz="2400" b="0" dirty="0">
                    <a:latin typeface="+mn-ea"/>
                  </a:rPr>
                  <a:t>0</a:t>
                </a:r>
              </a:p>
            </p:txBody>
          </p:sp>
        </mc:Choice>
        <mc:Fallback>
          <p:sp>
            <p:nvSpPr>
              <p:cNvPr id="3" name="コンテンツ プレースホルダー 2">
                <a:extLst>
                  <a:ext uri="{FF2B5EF4-FFF2-40B4-BE49-F238E27FC236}">
                    <a16:creationId xmlns:a16="http://schemas.microsoft.com/office/drawing/2014/main" id="{6B1E58CF-27C2-637D-B407-073500930EF9}"/>
                  </a:ext>
                </a:extLst>
              </p:cNvPr>
              <p:cNvSpPr>
                <a:spLocks noGrp="1" noRot="1" noChangeAspect="1" noMove="1" noResize="1" noEditPoints="1" noAdjustHandles="1" noChangeArrowheads="1" noChangeShapeType="1" noTextEdit="1"/>
              </p:cNvSpPr>
              <p:nvPr>
                <p:ph idx="1"/>
              </p:nvPr>
            </p:nvSpPr>
            <p:spPr>
              <a:xfrm>
                <a:off x="681541" y="2412501"/>
                <a:ext cx="11307890" cy="4221160"/>
              </a:xfrm>
              <a:blipFill>
                <a:blip r:embed="rId2"/>
                <a:stretch>
                  <a:fillRect l="-270" b="-2312"/>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346E7E11-6FB8-1E6D-113A-8F4075FE875B}"/>
              </a:ext>
            </a:extLst>
          </p:cNvPr>
          <p:cNvSpPr>
            <a:spLocks noGrp="1"/>
          </p:cNvSpPr>
          <p:nvPr>
            <p:ph type="sldNum" sz="quarter" idx="12"/>
          </p:nvPr>
        </p:nvSpPr>
        <p:spPr/>
        <p:txBody>
          <a:bodyPr/>
          <a:lstStyle/>
          <a:p>
            <a:fld id="{9E1D073A-6C87-4B75-BDB0-3ACB7B9257CE}" type="slidenum">
              <a:rPr kumimoji="1" lang="ja-JP" altLang="en-US" smtClean="0"/>
              <a:t>21</a:t>
            </a:fld>
            <a:endParaRPr kumimoji="1" lang="ja-JP" altLang="en-US"/>
          </a:p>
        </p:txBody>
      </p:sp>
    </p:spTree>
    <p:extLst>
      <p:ext uri="{BB962C8B-B14F-4D97-AF65-F5344CB8AC3E}">
        <p14:creationId xmlns:p14="http://schemas.microsoft.com/office/powerpoint/2010/main" val="161626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86FDD4-35A6-9FC9-C01E-C6250038139D}"/>
              </a:ext>
            </a:extLst>
          </p:cNvPr>
          <p:cNvSpPr>
            <a:spLocks noGrp="1"/>
          </p:cNvSpPr>
          <p:nvPr>
            <p:ph type="title"/>
          </p:nvPr>
        </p:nvSpPr>
        <p:spPr/>
        <p:txBody>
          <a:bodyPr/>
          <a:lstStyle/>
          <a:p>
            <a:r>
              <a:rPr lang="ja-JP" altLang="en-US" dirty="0"/>
              <a:t>問</a:t>
            </a:r>
            <a:r>
              <a:rPr lang="en-US" altLang="ja-JP" dirty="0"/>
              <a:t>2</a:t>
            </a:r>
            <a:r>
              <a:rPr lang="ja-JP" altLang="en-US" dirty="0"/>
              <a:t>（</a:t>
            </a:r>
            <a:r>
              <a:rPr lang="en-US" altLang="ja-JP" dirty="0"/>
              <a:t>1</a:t>
            </a:r>
            <a:r>
              <a:rPr lang="ja-JP" altLang="en-US" dirty="0"/>
              <a:t>）</a:t>
            </a:r>
            <a:endParaRPr kumimoji="1" lang="ja-JP" altLang="en-US" dirty="0"/>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94399295-9832-C651-45B4-B9C6CFCB7D49}"/>
                  </a:ext>
                </a:extLst>
              </p:cNvPr>
              <p:cNvSpPr>
                <a:spLocks noGrp="1"/>
              </p:cNvSpPr>
              <p:nvPr>
                <p:ph idx="1"/>
              </p:nvPr>
            </p:nvSpPr>
            <p:spPr/>
            <p:txBody>
              <a:bodyPr anchor="ctr"/>
              <a:lstStyle/>
              <a:p>
                <a:pPr marL="0" indent="0">
                  <a:buNone/>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ea typeface="Cambria Math" panose="02040503050406030204" pitchFamily="18" charset="0"/>
                        </a:rPr>
                        <m:t>=250,000</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𝑆</m:t>
                          </m:r>
                        </m:e>
                        <m:sub>
                          <m:r>
                            <a:rPr lang="en-US" altLang="ja-JP" sz="2400" b="0" i="1" smtClean="0">
                              <a:latin typeface="Cambria Math" panose="02040503050406030204" pitchFamily="18" charset="0"/>
                              <a:ea typeface="Cambria Math" panose="02040503050406030204" pitchFamily="18" charset="0"/>
                            </a:rPr>
                            <m:t>𝑡</m:t>
                          </m:r>
                        </m:sub>
                      </m:sSub>
                      <m:r>
                        <a:rPr lang="en-US" altLang="ja-JP" sz="2400" b="0" i="1" smtClean="0">
                          <a:latin typeface="Cambria Math" panose="02040503050406030204" pitchFamily="18" charset="0"/>
                          <a:ea typeface="Cambria Math" panose="02040503050406030204" pitchFamily="18" charset="0"/>
                        </a:rPr>
                        <m:t>+</m:t>
                      </m:r>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20,000−</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𝑆</m:t>
                              </m:r>
                            </m:e>
                            <m:sub>
                              <m:r>
                                <a:rPr lang="en-US" altLang="ja-JP" sz="2400" b="0" i="1" smtClean="0">
                                  <a:latin typeface="Cambria Math" panose="02040503050406030204" pitchFamily="18" charset="0"/>
                                  <a:ea typeface="Cambria Math" panose="02040503050406030204" pitchFamily="18" charset="0"/>
                                </a:rPr>
                                <m:t>𝑡</m:t>
                              </m:r>
                            </m:sub>
                          </m:sSub>
                        </m:e>
                      </m:d>
                      <m:r>
                        <a:rPr lang="en-US" altLang="ja-JP" sz="2400" b="0" i="1" smtClean="0">
                          <a:latin typeface="Cambria Math" panose="02040503050406030204" pitchFamily="18" charset="0"/>
                          <a:ea typeface="Cambria Math" panose="02040503050406030204" pitchFamily="18" charset="0"/>
                        </a:rPr>
                        <m:t>×250×1,000+21,462,500=250,000</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𝑆</m:t>
                          </m:r>
                        </m:e>
                        <m:sub>
                          <m:r>
                            <a:rPr lang="en-US" altLang="ja-JP" sz="2400" i="1">
                              <a:latin typeface="Cambria Math" panose="02040503050406030204" pitchFamily="18" charset="0"/>
                            </a:rPr>
                            <m:t>𝑡</m:t>
                          </m:r>
                        </m:sub>
                      </m:sSub>
                      <m:r>
                        <a:rPr lang="en-US" altLang="ja-JP" sz="2400" b="0" i="1" smtClean="0">
                          <a:latin typeface="Cambria Math" panose="02040503050406030204" pitchFamily="18" charset="0"/>
                        </a:rPr>
                        <m:t>−250,000</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𝑆</m:t>
                          </m:r>
                        </m:e>
                        <m:sub>
                          <m:r>
                            <a:rPr lang="en-US" altLang="ja-JP" sz="2400" i="1">
                              <a:latin typeface="Cambria Math" panose="02040503050406030204" pitchFamily="18" charset="0"/>
                            </a:rPr>
                            <m:t>𝑡</m:t>
                          </m:r>
                        </m:sub>
                      </m:sSub>
                      <m:r>
                        <a:rPr lang="en-US" altLang="ja-JP" sz="2400" b="0" i="1" smtClean="0">
                          <a:latin typeface="Cambria Math" panose="02040503050406030204" pitchFamily="18" charset="0"/>
                        </a:rPr>
                        <m:t>+5,000,000,000+21,462,500=5,021,462,500</m:t>
                      </m:r>
                    </m:oMath>
                  </m:oMathPara>
                </a14:m>
                <a:endParaRPr lang="en-US" altLang="ja-JP" sz="2400" b="0" dirty="0"/>
              </a:p>
              <a:p>
                <a:pPr marL="0" indent="0">
                  <a:buNone/>
                </a:pPr>
                <a:r>
                  <a:rPr kumimoji="1" lang="ja-JP" altLang="en-US" sz="2400" b="0" dirty="0">
                    <a:latin typeface="+mn-ea"/>
                  </a:rPr>
                  <a:t>よって</a:t>
                </a:r>
                <a:r>
                  <a:rPr kumimoji="1" lang="en-US" altLang="ja-JP" sz="2400" b="0" dirty="0">
                    <a:latin typeface="+mn-ea"/>
                  </a:rPr>
                  <a:t>5,021</a:t>
                </a:r>
                <a:r>
                  <a:rPr kumimoji="1" lang="ja-JP" altLang="en-US" sz="2400" b="0" dirty="0">
                    <a:latin typeface="+mn-ea"/>
                  </a:rPr>
                  <a:t>百万円となる。</a:t>
                </a:r>
                <a:endParaRPr kumimoji="1" lang="en-US" altLang="ja-JP" sz="2400" b="0" dirty="0">
                  <a:latin typeface="+mn-ea"/>
                </a:endParaRPr>
              </a:p>
              <a:p>
                <a:pPr marL="0" indent="0">
                  <a:buNone/>
                </a:pPr>
                <a:endParaRPr kumimoji="1" lang="ja-JP" altLang="en-US" dirty="0"/>
              </a:p>
            </p:txBody>
          </p:sp>
        </mc:Choice>
        <mc:Fallback>
          <p:sp>
            <p:nvSpPr>
              <p:cNvPr id="3" name="コンテンツ プレースホルダー 2">
                <a:extLst>
                  <a:ext uri="{FF2B5EF4-FFF2-40B4-BE49-F238E27FC236}">
                    <a16:creationId xmlns:a16="http://schemas.microsoft.com/office/drawing/2014/main" id="{94399295-9832-C651-45B4-B9C6CFCB7D49}"/>
                  </a:ext>
                </a:extLst>
              </p:cNvPr>
              <p:cNvSpPr>
                <a:spLocks noGrp="1" noRot="1" noChangeAspect="1" noMove="1" noResize="1" noEditPoints="1" noAdjustHandles="1" noChangeArrowheads="1" noChangeShapeType="1" noTextEdit="1"/>
              </p:cNvSpPr>
              <p:nvPr>
                <p:ph idx="1"/>
              </p:nvPr>
            </p:nvSpPr>
            <p:spPr>
              <a:blipFill>
                <a:blip r:embed="rId2"/>
                <a:stretch>
                  <a:fillRect l="-1036"/>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53318A4B-AF64-825E-2CAC-FCECD967897D}"/>
              </a:ext>
            </a:extLst>
          </p:cNvPr>
          <p:cNvSpPr>
            <a:spLocks noGrp="1"/>
          </p:cNvSpPr>
          <p:nvPr>
            <p:ph type="sldNum" sz="quarter" idx="12"/>
          </p:nvPr>
        </p:nvSpPr>
        <p:spPr/>
        <p:txBody>
          <a:bodyPr/>
          <a:lstStyle/>
          <a:p>
            <a:fld id="{9E1D073A-6C87-4B75-BDB0-3ACB7B9257CE}" type="slidenum">
              <a:rPr kumimoji="1" lang="ja-JP" altLang="en-US" smtClean="0"/>
              <a:t>22</a:t>
            </a:fld>
            <a:endParaRPr kumimoji="1" lang="ja-JP" altLang="en-US"/>
          </a:p>
        </p:txBody>
      </p:sp>
    </p:spTree>
    <p:extLst>
      <p:ext uri="{BB962C8B-B14F-4D97-AF65-F5344CB8AC3E}">
        <p14:creationId xmlns:p14="http://schemas.microsoft.com/office/powerpoint/2010/main" val="4165917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65E88D-0ED8-A4CE-E720-5EDD69711393}"/>
              </a:ext>
            </a:extLst>
          </p:cNvPr>
          <p:cNvSpPr>
            <a:spLocks noGrp="1"/>
          </p:cNvSpPr>
          <p:nvPr>
            <p:ph type="title"/>
          </p:nvPr>
        </p:nvSpPr>
        <p:spPr/>
        <p:txBody>
          <a:bodyPr/>
          <a:lstStyle/>
          <a:p>
            <a:r>
              <a:rPr kumimoji="1" lang="ja-JP" altLang="en-US" dirty="0"/>
              <a:t>問</a:t>
            </a:r>
            <a:r>
              <a:rPr kumimoji="1" lang="en-US" altLang="ja-JP" dirty="0"/>
              <a:t>2</a:t>
            </a:r>
            <a:r>
              <a:rPr kumimoji="1" lang="ja-JP" altLang="en-US" dirty="0"/>
              <a:t>（</a:t>
            </a:r>
            <a:r>
              <a:rPr kumimoji="1" lang="en-US" altLang="ja-JP" dirty="0"/>
              <a:t>2</a:t>
            </a:r>
            <a:r>
              <a:rPr kumimoji="1" lang="ja-JP" altLang="en-US" dirty="0"/>
              <a:t>）</a:t>
            </a:r>
          </a:p>
        </p:txBody>
      </p:sp>
      <p:sp>
        <p:nvSpPr>
          <p:cNvPr id="3" name="コンテンツ プレースホルダー 2">
            <a:extLst>
              <a:ext uri="{FF2B5EF4-FFF2-40B4-BE49-F238E27FC236}">
                <a16:creationId xmlns:a16="http://schemas.microsoft.com/office/drawing/2014/main" id="{673BC69D-E79E-ED11-4FFC-0930CB362C06}"/>
              </a:ext>
            </a:extLst>
          </p:cNvPr>
          <p:cNvSpPr>
            <a:spLocks noGrp="1"/>
          </p:cNvSpPr>
          <p:nvPr>
            <p:ph idx="1"/>
          </p:nvPr>
        </p:nvSpPr>
        <p:spPr>
          <a:xfrm>
            <a:off x="1154954" y="2603500"/>
            <a:ext cx="9738333" cy="3416300"/>
          </a:xfrm>
        </p:spPr>
        <p:txBody>
          <a:bodyPr>
            <a:normAutofit/>
          </a:bodyPr>
          <a:lstStyle/>
          <a:p>
            <a:pPr marL="0" indent="0">
              <a:buNone/>
            </a:pPr>
            <a:r>
              <a:rPr lang="ja-JP" altLang="en-US" sz="2400" dirty="0"/>
              <a:t>問</a:t>
            </a:r>
            <a:r>
              <a:rPr lang="en-US" altLang="ja-JP" sz="2400" dirty="0"/>
              <a:t>1</a:t>
            </a:r>
            <a:r>
              <a:rPr lang="ja-JP" altLang="en-US" sz="2400" dirty="0"/>
              <a:t>（</a:t>
            </a:r>
            <a:r>
              <a:rPr lang="en-US" altLang="ja-JP" sz="2400" dirty="0"/>
              <a:t>2</a:t>
            </a:r>
            <a:r>
              <a:rPr lang="ja-JP" altLang="en-US" sz="2400" dirty="0"/>
              <a:t>）→</a:t>
            </a:r>
            <a:r>
              <a:rPr lang="en-US" altLang="ja-JP" sz="2400" dirty="0"/>
              <a:t>5,050</a:t>
            </a:r>
            <a:r>
              <a:rPr lang="ja-JP" altLang="en-US" sz="2400" dirty="0"/>
              <a:t>百万円</a:t>
            </a:r>
            <a:endParaRPr lang="en-US" altLang="ja-JP" sz="2400" dirty="0"/>
          </a:p>
          <a:p>
            <a:pPr marL="0" indent="0">
              <a:buNone/>
            </a:pPr>
            <a:r>
              <a:rPr lang="ja-JP" altLang="en-US" sz="2400" dirty="0"/>
              <a:t>問</a:t>
            </a:r>
            <a:r>
              <a:rPr lang="en-US" altLang="ja-JP" sz="2400" dirty="0"/>
              <a:t>2</a:t>
            </a:r>
            <a:r>
              <a:rPr lang="ja-JP" altLang="en-US" sz="2400" dirty="0"/>
              <a:t>（</a:t>
            </a:r>
            <a:r>
              <a:rPr lang="en-US" altLang="ja-JP" sz="2400" dirty="0"/>
              <a:t>1</a:t>
            </a:r>
            <a:r>
              <a:rPr lang="ja-JP" altLang="en-US" sz="2400" dirty="0"/>
              <a:t>）→</a:t>
            </a:r>
            <a:r>
              <a:rPr lang="en-US" altLang="ja-JP" sz="2400" dirty="0"/>
              <a:t>5,021</a:t>
            </a:r>
            <a:r>
              <a:rPr lang="ja-JP" altLang="en-US" sz="2400" dirty="0"/>
              <a:t>百万円</a:t>
            </a:r>
            <a:endParaRPr lang="en-US" altLang="ja-JP" sz="2400" dirty="0"/>
          </a:p>
          <a:p>
            <a:pPr marL="0" indent="0">
              <a:buNone/>
            </a:pPr>
            <a:r>
              <a:rPr lang="ja-JP" altLang="en-US" sz="2400" dirty="0"/>
              <a:t>コール売りとプット買いを合成した方が下回っている</a:t>
            </a:r>
            <a:endParaRPr lang="en-US" altLang="ja-JP" sz="2400" dirty="0"/>
          </a:p>
          <a:p>
            <a:pPr marL="0" indent="0">
              <a:buNone/>
            </a:pPr>
            <a:r>
              <a:rPr lang="ja-JP" altLang="en-US" sz="2400" dirty="0"/>
              <a:t>これを無裁定条件を使って考える</a:t>
            </a:r>
            <a:endParaRPr lang="en-US" altLang="ja-JP" sz="2400" dirty="0"/>
          </a:p>
          <a:p>
            <a:pPr marL="0" indent="0">
              <a:buNone/>
            </a:pPr>
            <a:endParaRPr lang="en-US" altLang="ja-JP" sz="2400" dirty="0"/>
          </a:p>
          <a:p>
            <a:pPr marL="0" indent="0">
              <a:buNone/>
            </a:pPr>
            <a:r>
              <a:rPr lang="ja-JP" altLang="en-US" sz="2400" dirty="0"/>
              <a:t>先物とコールの価格が妥当であれば、プットオプションの価格は割高</a:t>
            </a:r>
            <a:endParaRPr lang="en-US" altLang="ja-JP" sz="2400" dirty="0"/>
          </a:p>
          <a:p>
            <a:pPr marL="0" indent="0">
              <a:buNone/>
            </a:pPr>
            <a:endParaRPr lang="en-US" altLang="ja-JP" dirty="0"/>
          </a:p>
        </p:txBody>
      </p:sp>
      <p:sp>
        <p:nvSpPr>
          <p:cNvPr id="4" name="スライド番号プレースホルダー 3">
            <a:extLst>
              <a:ext uri="{FF2B5EF4-FFF2-40B4-BE49-F238E27FC236}">
                <a16:creationId xmlns:a16="http://schemas.microsoft.com/office/drawing/2014/main" id="{32C8A6B4-AFFB-97E3-4DFD-BB6BE6B370BC}"/>
              </a:ext>
            </a:extLst>
          </p:cNvPr>
          <p:cNvSpPr>
            <a:spLocks noGrp="1"/>
          </p:cNvSpPr>
          <p:nvPr>
            <p:ph type="sldNum" sz="quarter" idx="12"/>
          </p:nvPr>
        </p:nvSpPr>
        <p:spPr/>
        <p:txBody>
          <a:bodyPr/>
          <a:lstStyle/>
          <a:p>
            <a:fld id="{9E1D073A-6C87-4B75-BDB0-3ACB7B9257CE}" type="slidenum">
              <a:rPr kumimoji="1" lang="ja-JP" altLang="en-US" smtClean="0"/>
              <a:t>23</a:t>
            </a:fld>
            <a:endParaRPr kumimoji="1" lang="ja-JP" altLang="en-US"/>
          </a:p>
        </p:txBody>
      </p:sp>
    </p:spTree>
    <p:extLst>
      <p:ext uri="{BB962C8B-B14F-4D97-AF65-F5344CB8AC3E}">
        <p14:creationId xmlns:p14="http://schemas.microsoft.com/office/powerpoint/2010/main" val="4045361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7546DF-62B4-82AF-76D5-129A2BE8C6C9}"/>
              </a:ext>
            </a:extLst>
          </p:cNvPr>
          <p:cNvSpPr>
            <a:spLocks noGrp="1"/>
          </p:cNvSpPr>
          <p:nvPr>
            <p:ph type="title"/>
          </p:nvPr>
        </p:nvSpPr>
        <p:spPr/>
        <p:txBody>
          <a:bodyPr/>
          <a:lstStyle/>
          <a:p>
            <a:r>
              <a:rPr kumimoji="1" lang="ja-JP" altLang="en-US" dirty="0"/>
              <a:t>問</a:t>
            </a:r>
            <a:r>
              <a:rPr kumimoji="1" lang="en-US" altLang="ja-JP" dirty="0"/>
              <a:t>2</a:t>
            </a:r>
            <a:r>
              <a:rPr kumimoji="1" lang="ja-JP" altLang="en-US" dirty="0"/>
              <a:t>（</a:t>
            </a:r>
            <a:r>
              <a:rPr kumimoji="1" lang="en-US" altLang="ja-JP" dirty="0"/>
              <a:t>2</a:t>
            </a:r>
            <a:r>
              <a:rPr kumimoji="1" lang="ja-JP" altLang="en-US" dirty="0"/>
              <a:t>）</a:t>
            </a:r>
          </a:p>
        </p:txBody>
      </p:sp>
      <p:sp>
        <p:nvSpPr>
          <p:cNvPr id="3" name="コンテンツ プレースホルダー 2">
            <a:extLst>
              <a:ext uri="{FF2B5EF4-FFF2-40B4-BE49-F238E27FC236}">
                <a16:creationId xmlns:a16="http://schemas.microsoft.com/office/drawing/2014/main" id="{F5F48F7D-7096-C0DD-6353-CBD0220EA00A}"/>
              </a:ext>
            </a:extLst>
          </p:cNvPr>
          <p:cNvSpPr>
            <a:spLocks noGrp="1"/>
          </p:cNvSpPr>
          <p:nvPr>
            <p:ph idx="1"/>
          </p:nvPr>
        </p:nvSpPr>
        <p:spPr>
          <a:xfrm>
            <a:off x="670181" y="2126421"/>
            <a:ext cx="11114788" cy="4435850"/>
          </a:xfrm>
        </p:spPr>
        <p:txBody>
          <a:bodyPr>
            <a:noAutofit/>
          </a:bodyPr>
          <a:lstStyle/>
          <a:p>
            <a:pPr marL="0" indent="0">
              <a:buNone/>
            </a:pPr>
            <a:r>
              <a:rPr lang="ja-JP" altLang="en-US" sz="2200" b="1" dirty="0">
                <a:solidFill>
                  <a:schemeClr val="accent1"/>
                </a:solidFill>
              </a:rPr>
              <a:t>無裁定条件</a:t>
            </a:r>
            <a:endParaRPr lang="en-US" altLang="ja-JP" sz="2200" b="1" dirty="0">
              <a:solidFill>
                <a:schemeClr val="accent1"/>
              </a:solidFill>
            </a:endParaRPr>
          </a:p>
          <a:p>
            <a:pPr marL="0" indent="0">
              <a:buNone/>
            </a:pPr>
            <a:r>
              <a:rPr lang="ja-JP" altLang="en-US" sz="2200" dirty="0"/>
              <a:t>→</a:t>
            </a:r>
            <a:r>
              <a:rPr lang="ja-JP" altLang="en-US" sz="2200" b="0" i="0" dirty="0">
                <a:solidFill>
                  <a:srgbClr val="000000"/>
                </a:solidFill>
                <a:effectLst/>
                <a:latin typeface="Verdana" panose="020B0604030504040204" pitchFamily="34" charset="0"/>
              </a:rPr>
              <a:t>金融商品の理論価格、とくに金融派生商品の理論価格算出の基本</a:t>
            </a:r>
            <a:endParaRPr lang="en-US" altLang="ja-JP" sz="2200" b="0" i="0" dirty="0">
              <a:solidFill>
                <a:srgbClr val="000000"/>
              </a:solidFill>
              <a:effectLst/>
              <a:latin typeface="Verdana" panose="020B0604030504040204" pitchFamily="34" charset="0"/>
            </a:endParaRPr>
          </a:p>
          <a:p>
            <a:pPr marL="0" indent="0">
              <a:buNone/>
            </a:pPr>
            <a:r>
              <a:rPr lang="ja-JP" altLang="en-US" sz="2200" b="0" i="0" dirty="0">
                <a:solidFill>
                  <a:srgbClr val="000000"/>
                </a:solidFill>
                <a:effectLst/>
                <a:latin typeface="Verdana" panose="020B0604030504040204" pitchFamily="34" charset="0"/>
              </a:rPr>
              <a:t>「金融商品の価格は裁定取引を許さないようなものでなくてはならない」という考え方</a:t>
            </a:r>
            <a:endParaRPr lang="en-US" altLang="ja-JP" sz="2200" b="0" i="0" dirty="0">
              <a:solidFill>
                <a:srgbClr val="000000"/>
              </a:solidFill>
              <a:effectLst/>
              <a:latin typeface="Verdana" panose="020B0604030504040204" pitchFamily="34" charset="0"/>
            </a:endParaRPr>
          </a:p>
          <a:p>
            <a:pPr marL="0" indent="0">
              <a:buNone/>
            </a:pPr>
            <a:r>
              <a:rPr lang="ja-JP" altLang="en-US" sz="2200" b="0" i="0" dirty="0">
                <a:solidFill>
                  <a:srgbClr val="000000"/>
                </a:solidFill>
                <a:effectLst/>
                <a:latin typeface="Verdana" panose="020B0604030504040204" pitchFamily="34" charset="0"/>
              </a:rPr>
              <a:t>裁定取引→基本的に不合理な取引</a:t>
            </a:r>
            <a:endParaRPr lang="en-US" altLang="ja-JP" sz="2200" dirty="0">
              <a:solidFill>
                <a:srgbClr val="000000"/>
              </a:solidFill>
              <a:latin typeface="Verdana" panose="020B0604030504040204" pitchFamily="34" charset="0"/>
            </a:endParaRPr>
          </a:p>
          <a:p>
            <a:pPr marL="0" indent="0">
              <a:buNone/>
            </a:pPr>
            <a:r>
              <a:rPr lang="ja-JP" altLang="en-US" sz="2200" b="0" i="0" dirty="0">
                <a:solidFill>
                  <a:srgbClr val="000000"/>
                </a:solidFill>
                <a:effectLst/>
                <a:latin typeface="Verdana" panose="020B0604030504040204" pitchFamily="34" charset="0"/>
              </a:rPr>
              <a:t>裁定取引が現実に市場で可能になると</a:t>
            </a:r>
            <a:r>
              <a:rPr lang="ja-JP" altLang="en-US" sz="2200" dirty="0">
                <a:solidFill>
                  <a:srgbClr val="000000"/>
                </a:solidFill>
                <a:latin typeface="Verdana" panose="020B0604030504040204" pitchFamily="34" charset="0"/>
              </a:rPr>
              <a:t>取引され、</a:t>
            </a:r>
            <a:r>
              <a:rPr lang="ja-JP" altLang="en-US" sz="2200" b="0" i="0" dirty="0">
                <a:solidFill>
                  <a:srgbClr val="000000"/>
                </a:solidFill>
                <a:effectLst/>
                <a:latin typeface="Verdana" panose="020B0604030504040204" pitchFamily="34" charset="0"/>
              </a:rPr>
              <a:t>市場は裁定取引ができない状態へ収束</a:t>
            </a:r>
            <a:endParaRPr lang="en-US" altLang="ja-JP" sz="2200" b="0" i="0" dirty="0">
              <a:solidFill>
                <a:srgbClr val="000000"/>
              </a:solidFill>
              <a:effectLst/>
              <a:latin typeface="Verdana" panose="020B0604030504040204" pitchFamily="34" charset="0"/>
            </a:endParaRPr>
          </a:p>
          <a:p>
            <a:pPr marL="0" indent="0">
              <a:buNone/>
            </a:pPr>
            <a:r>
              <a:rPr lang="ja-JP" altLang="en-US" sz="2200" b="0" i="0" dirty="0">
                <a:solidFill>
                  <a:srgbClr val="000000"/>
                </a:solidFill>
                <a:effectLst/>
                <a:latin typeface="Verdana" panose="020B0604030504040204" pitchFamily="34" charset="0"/>
              </a:rPr>
              <a:t>裁定取引不可能な価格</a:t>
            </a:r>
            <a:r>
              <a:rPr lang="ja-JP" altLang="en-US" sz="2200" dirty="0">
                <a:solidFill>
                  <a:srgbClr val="000000"/>
                </a:solidFill>
                <a:latin typeface="Verdana" panose="020B0604030504040204" pitchFamily="34" charset="0"/>
              </a:rPr>
              <a:t>で取引するのが、</a:t>
            </a:r>
            <a:r>
              <a:rPr lang="ja-JP" altLang="en-US" sz="2200" b="0" i="0" dirty="0">
                <a:solidFill>
                  <a:srgbClr val="000000"/>
                </a:solidFill>
                <a:effectLst/>
                <a:latin typeface="Verdana" panose="020B0604030504040204" pitchFamily="34" charset="0"/>
              </a:rPr>
              <a:t>無裁定理論の基本的な考え方</a:t>
            </a:r>
            <a:endParaRPr lang="en-US" altLang="ja-JP" sz="2200" b="0" i="0" dirty="0">
              <a:solidFill>
                <a:srgbClr val="000000"/>
              </a:solidFill>
              <a:effectLst/>
              <a:latin typeface="Verdana" panose="020B0604030504040204" pitchFamily="34" charset="0"/>
            </a:endParaRPr>
          </a:p>
          <a:p>
            <a:pPr marL="0" indent="0" algn="l">
              <a:buNone/>
            </a:pPr>
            <a:r>
              <a:rPr lang="ja-JP" altLang="en-US" sz="2200" dirty="0">
                <a:solidFill>
                  <a:srgbClr val="000000"/>
                </a:solidFill>
                <a:latin typeface="Verdana" panose="020B0604030504040204" pitchFamily="34" charset="0"/>
              </a:rPr>
              <a:t>例）</a:t>
            </a:r>
            <a:r>
              <a:rPr lang="ja-JP" altLang="en-US" sz="2200" b="0" i="0" dirty="0">
                <a:solidFill>
                  <a:srgbClr val="3D3F44"/>
                </a:solidFill>
                <a:effectLst/>
                <a:latin typeface="PT Sans" panose="020F0502020204030204" pitchFamily="34" charset="0"/>
              </a:rPr>
              <a:t>「</a:t>
            </a:r>
            <a:r>
              <a:rPr lang="en-US" altLang="ja-JP" sz="2200" b="0" i="0" dirty="0">
                <a:solidFill>
                  <a:srgbClr val="3D3F44"/>
                </a:solidFill>
                <a:effectLst/>
                <a:latin typeface="PT Sans" panose="020F0502020204030204" pitchFamily="34" charset="0"/>
              </a:rPr>
              <a:t>A</a:t>
            </a:r>
            <a:r>
              <a:rPr lang="ja-JP" altLang="en-US" sz="2200" b="0" i="0" dirty="0">
                <a:solidFill>
                  <a:srgbClr val="3D3F44"/>
                </a:solidFill>
                <a:effectLst/>
                <a:latin typeface="PT Sans" panose="020F0502020204030204" pitchFamily="34" charset="0"/>
              </a:rPr>
              <a:t>で</a:t>
            </a:r>
            <a:r>
              <a:rPr lang="en-US" altLang="ja-JP" sz="2200" b="0" i="0" dirty="0">
                <a:solidFill>
                  <a:srgbClr val="3D3F44"/>
                </a:solidFill>
                <a:effectLst/>
                <a:latin typeface="PT Sans" panose="020F0502020204030204" pitchFamily="34" charset="0"/>
              </a:rPr>
              <a:t>10</a:t>
            </a:r>
            <a:r>
              <a:rPr lang="ja-JP" altLang="en-US" sz="2200" b="0" i="0" dirty="0">
                <a:solidFill>
                  <a:srgbClr val="3D3F44"/>
                </a:solidFill>
                <a:effectLst/>
                <a:latin typeface="PT Sans" panose="020F0502020204030204" pitchFamily="34" charset="0"/>
              </a:rPr>
              <a:t>万円で買った宝石を、</a:t>
            </a:r>
            <a:r>
              <a:rPr lang="en-US" altLang="ja-JP" sz="2200" b="0" i="0" dirty="0">
                <a:solidFill>
                  <a:srgbClr val="3D3F44"/>
                </a:solidFill>
                <a:effectLst/>
                <a:latin typeface="PT Sans" panose="020F0502020204030204" pitchFamily="34" charset="0"/>
              </a:rPr>
              <a:t>B</a:t>
            </a:r>
            <a:r>
              <a:rPr lang="ja-JP" altLang="en-US" sz="2200" b="0" i="0" dirty="0">
                <a:solidFill>
                  <a:srgbClr val="3D3F44"/>
                </a:solidFill>
                <a:effectLst/>
                <a:latin typeface="PT Sans" panose="020F0502020204030204" pitchFamily="34" charset="0"/>
              </a:rPr>
              <a:t>では</a:t>
            </a:r>
            <a:r>
              <a:rPr lang="en-US" altLang="ja-JP" sz="2200" b="0" i="0" dirty="0">
                <a:solidFill>
                  <a:srgbClr val="3D3F44"/>
                </a:solidFill>
                <a:effectLst/>
                <a:latin typeface="PT Sans" panose="020F0502020204030204" pitchFamily="34" charset="0"/>
              </a:rPr>
              <a:t>12</a:t>
            </a:r>
            <a:r>
              <a:rPr lang="ja-JP" altLang="en-US" sz="2200" b="0" i="0" dirty="0">
                <a:solidFill>
                  <a:srgbClr val="3D3F44"/>
                </a:solidFill>
                <a:effectLst/>
                <a:latin typeface="PT Sans" panose="020F0502020204030204" pitchFamily="34" charset="0"/>
              </a:rPr>
              <a:t>万円で売ることができる」という状況</a:t>
            </a:r>
          </a:p>
          <a:p>
            <a:pPr marL="0" indent="0" algn="l">
              <a:buNone/>
            </a:pPr>
            <a:r>
              <a:rPr lang="en-US" altLang="ja-JP" sz="2200" b="0" i="0" dirty="0">
                <a:solidFill>
                  <a:srgbClr val="3D3F44"/>
                </a:solidFill>
                <a:effectLst/>
                <a:latin typeface="PT Sans" panose="020F0502020204030204" pitchFamily="34" charset="0"/>
              </a:rPr>
              <a:t>A</a:t>
            </a:r>
            <a:r>
              <a:rPr lang="ja-JP" altLang="en-US" sz="2200" b="0" i="0" dirty="0">
                <a:solidFill>
                  <a:srgbClr val="3D3F44"/>
                </a:solidFill>
                <a:effectLst/>
                <a:latin typeface="PT Sans" panose="020F0502020204030204" pitchFamily="34" charset="0"/>
              </a:rPr>
              <a:t>で宝石を買いまくって</a:t>
            </a:r>
            <a:r>
              <a:rPr lang="en-US" altLang="ja-JP" sz="2200" b="0" i="0" dirty="0">
                <a:solidFill>
                  <a:srgbClr val="3D3F44"/>
                </a:solidFill>
                <a:effectLst/>
                <a:latin typeface="PT Sans" panose="020F0502020204030204" pitchFamily="34" charset="0"/>
              </a:rPr>
              <a:t>B</a:t>
            </a:r>
            <a:r>
              <a:rPr lang="ja-JP" altLang="en-US" sz="2200" b="0" i="0" dirty="0">
                <a:solidFill>
                  <a:srgbClr val="3D3F44"/>
                </a:solidFill>
                <a:effectLst/>
                <a:latin typeface="PT Sans" panose="020F0502020204030204" pitchFamily="34" charset="0"/>
              </a:rPr>
              <a:t>で売っぱらうのを繰り返せば、誰でもお金持ちになれてしまう。</a:t>
            </a:r>
            <a:endParaRPr lang="en-US" altLang="ja-JP" sz="2200" b="0" i="0" dirty="0">
              <a:solidFill>
                <a:srgbClr val="3D3F44"/>
              </a:solidFill>
              <a:effectLst/>
              <a:latin typeface="PT Sans" panose="020F0502020204030204" pitchFamily="34" charset="0"/>
            </a:endParaRPr>
          </a:p>
          <a:p>
            <a:pPr marL="0" indent="0" algn="l">
              <a:buNone/>
            </a:pPr>
            <a:r>
              <a:rPr lang="ja-JP" altLang="en-US" sz="2200" dirty="0">
                <a:solidFill>
                  <a:srgbClr val="3D3F44"/>
                </a:solidFill>
                <a:latin typeface="PT Sans" panose="020F0502020204030204" pitchFamily="34" charset="0"/>
              </a:rPr>
              <a:t>→この乖離（差）が常にないというのが無裁定条件</a:t>
            </a:r>
            <a:endParaRPr lang="ja-JP" altLang="en-US" sz="2200" b="0" i="0" dirty="0">
              <a:solidFill>
                <a:srgbClr val="3D3F44"/>
              </a:solidFill>
              <a:effectLst/>
              <a:latin typeface="PT Sans" panose="020F0502020204030204" pitchFamily="34" charset="0"/>
            </a:endParaRPr>
          </a:p>
        </p:txBody>
      </p:sp>
      <p:sp>
        <p:nvSpPr>
          <p:cNvPr id="4" name="スライド番号プレースホルダー 3">
            <a:extLst>
              <a:ext uri="{FF2B5EF4-FFF2-40B4-BE49-F238E27FC236}">
                <a16:creationId xmlns:a16="http://schemas.microsoft.com/office/drawing/2014/main" id="{3EAB2081-D3E5-B969-48B9-226EEBC1E15D}"/>
              </a:ext>
            </a:extLst>
          </p:cNvPr>
          <p:cNvSpPr>
            <a:spLocks noGrp="1"/>
          </p:cNvSpPr>
          <p:nvPr>
            <p:ph type="sldNum" sz="quarter" idx="12"/>
          </p:nvPr>
        </p:nvSpPr>
        <p:spPr/>
        <p:txBody>
          <a:bodyPr/>
          <a:lstStyle/>
          <a:p>
            <a:fld id="{9E1D073A-6C87-4B75-BDB0-3ACB7B9257CE}" type="slidenum">
              <a:rPr kumimoji="1" lang="ja-JP" altLang="en-US" smtClean="0"/>
              <a:t>24</a:t>
            </a:fld>
            <a:endParaRPr kumimoji="1" lang="ja-JP" altLang="en-US"/>
          </a:p>
        </p:txBody>
      </p:sp>
    </p:spTree>
    <p:extLst>
      <p:ext uri="{BB962C8B-B14F-4D97-AF65-F5344CB8AC3E}">
        <p14:creationId xmlns:p14="http://schemas.microsoft.com/office/powerpoint/2010/main" val="1911580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51E5D8-CD8D-2827-6FBC-7B27092E763D}"/>
              </a:ext>
            </a:extLst>
          </p:cNvPr>
          <p:cNvSpPr>
            <a:spLocks noGrp="1"/>
          </p:cNvSpPr>
          <p:nvPr>
            <p:ph type="title"/>
          </p:nvPr>
        </p:nvSpPr>
        <p:spPr/>
        <p:txBody>
          <a:bodyPr/>
          <a:lstStyle/>
          <a:p>
            <a:r>
              <a:rPr kumimoji="1" lang="ja-JP" altLang="en-US" dirty="0"/>
              <a:t>問</a:t>
            </a:r>
            <a:r>
              <a:rPr kumimoji="1" lang="en-US" altLang="ja-JP" dirty="0"/>
              <a:t>2</a:t>
            </a:r>
            <a:r>
              <a:rPr kumimoji="1" lang="ja-JP" altLang="en-US" dirty="0"/>
              <a:t>（</a:t>
            </a:r>
            <a:r>
              <a:rPr kumimoji="1" lang="en-US" altLang="ja-JP" dirty="0"/>
              <a:t>2</a:t>
            </a:r>
            <a:r>
              <a:rPr kumimoji="1" lang="ja-JP" altLang="en-US" dirty="0"/>
              <a:t>）</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19A1C2AF-A32B-18DF-1354-E0A65063F0D4}"/>
                  </a:ext>
                </a:extLst>
              </p:cNvPr>
              <p:cNvSpPr>
                <a:spLocks noGrp="1"/>
              </p:cNvSpPr>
              <p:nvPr>
                <p:ph idx="1"/>
              </p:nvPr>
            </p:nvSpPr>
            <p:spPr>
              <a:xfrm>
                <a:off x="1154953" y="2391071"/>
                <a:ext cx="10035785" cy="4270985"/>
              </a:xfrm>
            </p:spPr>
            <p:txBody>
              <a:bodyPr>
                <a:normAutofit fontScale="92500" lnSpcReduction="20000"/>
              </a:bodyPr>
              <a:lstStyle/>
              <a:p>
                <a:pPr marL="0" indent="0">
                  <a:lnSpc>
                    <a:spcPct val="150000"/>
                  </a:lnSpc>
                  <a:buNone/>
                </a:pPr>
                <a:r>
                  <a:rPr lang="ja-JP" altLang="en-US" dirty="0">
                    <a:latin typeface="+mn-ea"/>
                  </a:rPr>
                  <a:t>プット・コールパリティ</a:t>
                </a:r>
                <a:endParaRPr lang="en-US" altLang="ja-JP" dirty="0">
                  <a:latin typeface="+mn-ea"/>
                </a:endParaRPr>
              </a:p>
              <a:p>
                <a:pPr marL="0" indent="0">
                  <a:lnSpc>
                    <a:spcPct val="150000"/>
                  </a:lnSpc>
                  <a:buNone/>
                </a:pPr>
                <a:r>
                  <a:rPr lang="ja-JP" altLang="en-US" dirty="0">
                    <a:latin typeface="+mn-ea"/>
                  </a:rPr>
                  <a:t>→同一の原資産・満期・行使価格において、プットオプションとコールオプションのプレミアムの関係を定義する原則（関係式）</a:t>
                </a:r>
                <a:endParaRPr lang="en-US" altLang="ja-JP" dirty="0">
                  <a:latin typeface="+mn-ea"/>
                </a:endParaRPr>
              </a:p>
              <a:p>
                <a:pPr marL="0" indent="0">
                  <a:lnSpc>
                    <a:spcPct val="150000"/>
                  </a:lnSpc>
                  <a:buNone/>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𝑆</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𝑃</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𝐶</m:t>
                      </m:r>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𝐾</m:t>
                          </m:r>
                        </m:num>
                        <m:den>
                          <m:r>
                            <a:rPr lang="en-US" altLang="ja-JP" sz="2400" b="0" i="1" smtClean="0">
                              <a:latin typeface="Cambria Math" panose="02040503050406030204" pitchFamily="18" charset="0"/>
                            </a:rPr>
                            <m:t>(1+</m:t>
                          </m:r>
                          <m:r>
                            <a:rPr lang="en-US" altLang="ja-JP" sz="2400" b="0" i="1" smtClean="0">
                              <a:latin typeface="Cambria Math" panose="02040503050406030204" pitchFamily="18" charset="0"/>
                            </a:rPr>
                            <m:t>𝑟</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𝑡</m:t>
                          </m:r>
                          <m:r>
                            <a:rPr lang="en-US" altLang="ja-JP" sz="2400" b="0" i="1" smtClean="0">
                              <a:latin typeface="Cambria Math" panose="02040503050406030204" pitchFamily="18" charset="0"/>
                              <a:ea typeface="Cambria Math" panose="02040503050406030204" pitchFamily="18" charset="0"/>
                            </a:rPr>
                            <m:t>)</m:t>
                          </m:r>
                        </m:den>
                      </m:f>
                    </m:oMath>
                  </m:oMathPara>
                </a14:m>
                <a:endParaRPr lang="en-US" altLang="ja-JP" sz="2400" dirty="0"/>
              </a:p>
              <a:p>
                <a:pPr marL="0" indent="0">
                  <a:lnSpc>
                    <a:spcPct val="150000"/>
                  </a:lnSpc>
                  <a:buNone/>
                </a:pPr>
                <a14:m>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𝑆</m:t>
                    </m:r>
                  </m:oMath>
                </a14:m>
                <a:r>
                  <a:rPr kumimoji="1" lang="ja-JP" altLang="en-US" dirty="0">
                    <a:latin typeface="+mn-ea"/>
                  </a:rPr>
                  <a:t>→現物価格　（表より</a:t>
                </a:r>
                <a:r>
                  <a:rPr kumimoji="1" lang="en-US" altLang="ja-JP" dirty="0">
                    <a:latin typeface="+mn-ea"/>
                  </a:rPr>
                  <a:t>20,000</a:t>
                </a:r>
                <a:r>
                  <a:rPr kumimoji="1" lang="ja-JP" altLang="en-US" dirty="0">
                    <a:latin typeface="+mn-ea"/>
                  </a:rPr>
                  <a:t>）　</a:t>
                </a:r>
                <a14:m>
                  <m:oMath xmlns:m="http://schemas.openxmlformats.org/officeDocument/2006/math">
                    <m:r>
                      <a:rPr lang="en-US" altLang="ja-JP" b="0" i="1" smtClean="0">
                        <a:latin typeface="Cambria Math" panose="02040503050406030204" pitchFamily="18" charset="0"/>
                      </a:rPr>
                      <m:t>𝑃</m:t>
                    </m:r>
                  </m:oMath>
                </a14:m>
                <a:r>
                  <a:rPr kumimoji="1" lang="ja-JP" altLang="en-US" dirty="0">
                    <a:latin typeface="+mn-ea"/>
                  </a:rPr>
                  <a:t>→プットオプション価格　（表より</a:t>
                </a:r>
                <a:r>
                  <a:rPr kumimoji="1" lang="en-US" altLang="ja-JP" dirty="0">
                    <a:latin typeface="+mn-ea"/>
                  </a:rPr>
                  <a:t>965</a:t>
                </a:r>
                <a:r>
                  <a:rPr kumimoji="1" lang="ja-JP" altLang="en-US" dirty="0">
                    <a:latin typeface="+mn-ea"/>
                  </a:rPr>
                  <a:t>）</a:t>
                </a:r>
                <a:endParaRPr kumimoji="1" lang="en-US" altLang="ja-JP" dirty="0">
                  <a:latin typeface="+mn-ea"/>
                </a:endParaRPr>
              </a:p>
              <a:p>
                <a:pPr marL="0" indent="0">
                  <a:lnSpc>
                    <a:spcPct val="150000"/>
                  </a:lnSpc>
                  <a:buNone/>
                </a:pPr>
                <a14:m>
                  <m:oMath xmlns:m="http://schemas.openxmlformats.org/officeDocument/2006/math">
                    <m:r>
                      <a:rPr lang="en-US" altLang="ja-JP" b="0" i="1" smtClean="0">
                        <a:latin typeface="Cambria Math" panose="02040503050406030204" pitchFamily="18" charset="0"/>
                      </a:rPr>
                      <m:t>𝐶</m:t>
                    </m:r>
                  </m:oMath>
                </a14:m>
                <a:r>
                  <a:rPr kumimoji="1" lang="ja-JP" altLang="en-US" dirty="0">
                    <a:latin typeface="+mn-ea"/>
                  </a:rPr>
                  <a:t>→コールオプション価格　（表より</a:t>
                </a:r>
                <a:r>
                  <a:rPr kumimoji="1" lang="en-US" altLang="ja-JP" dirty="0">
                    <a:latin typeface="+mn-ea"/>
                  </a:rPr>
                  <a:t>1,050</a:t>
                </a:r>
                <a:r>
                  <a:rPr kumimoji="1" lang="ja-JP" altLang="en-US" dirty="0">
                    <a:latin typeface="+mn-ea"/>
                  </a:rPr>
                  <a:t>）</a:t>
                </a:r>
                <a:r>
                  <a:rPr lang="ja-JP" altLang="en-US" dirty="0">
                    <a:latin typeface="+mn-ea"/>
                  </a:rPr>
                  <a:t>　</a:t>
                </a:r>
                <a14:m>
                  <m:oMath xmlns:m="http://schemas.openxmlformats.org/officeDocument/2006/math">
                    <m:r>
                      <a:rPr lang="en-US" altLang="ja-JP" i="1" dirty="0">
                        <a:latin typeface="Cambria Math" panose="02040503050406030204" pitchFamily="18" charset="0"/>
                      </a:rPr>
                      <m:t>𝐾</m:t>
                    </m:r>
                    <m:r>
                      <m:rPr>
                        <m:nor/>
                      </m:rPr>
                      <a:rPr lang="ja-JP" altLang="en-US" dirty="0">
                        <a:latin typeface="+mn-ea"/>
                      </a:rPr>
                      <m:t>→</m:t>
                    </m:r>
                    <m:r>
                      <m:rPr>
                        <m:nor/>
                      </m:rPr>
                      <a:rPr lang="ja-JP" altLang="en-US" dirty="0">
                        <a:latin typeface="+mn-ea"/>
                      </a:rPr>
                      <m:t>権利の行使価格</m:t>
                    </m:r>
                  </m:oMath>
                </a14:m>
                <a:r>
                  <a:rPr kumimoji="1" lang="ja-JP" altLang="en-US" dirty="0">
                    <a:latin typeface="+mn-ea"/>
                  </a:rPr>
                  <a:t>　（問題文より</a:t>
                </a:r>
                <a:r>
                  <a:rPr kumimoji="1" lang="en-US" altLang="ja-JP" dirty="0">
                    <a:latin typeface="+mn-ea"/>
                  </a:rPr>
                  <a:t>20,000</a:t>
                </a:r>
                <a:r>
                  <a:rPr kumimoji="1" lang="ja-JP" altLang="en-US" dirty="0">
                    <a:latin typeface="+mn-ea"/>
                  </a:rPr>
                  <a:t>）</a:t>
                </a:r>
                <a:endParaRPr kumimoji="1" lang="en-US" altLang="ja-JP" dirty="0">
                  <a:latin typeface="+mn-ea"/>
                </a:endParaRPr>
              </a:p>
              <a:p>
                <a:pPr marL="0" indent="0">
                  <a:lnSpc>
                    <a:spcPct val="150000"/>
                  </a:lnSpc>
                  <a:buNone/>
                </a:pPr>
                <a14:m>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𝑟</m:t>
                    </m:r>
                  </m:oMath>
                </a14:m>
                <a:r>
                  <a:rPr kumimoji="1" lang="ja-JP" altLang="en-US" dirty="0">
                    <a:latin typeface="+mn-ea"/>
                  </a:rPr>
                  <a:t>→短期金利（注釈より</a:t>
                </a:r>
                <a:r>
                  <a:rPr lang="en-US" altLang="ja-JP" dirty="0">
                    <a:latin typeface="+mn-ea"/>
                  </a:rPr>
                  <a:t>0.02</a:t>
                </a:r>
                <a:r>
                  <a:rPr lang="ja-JP" altLang="en-US" dirty="0">
                    <a:latin typeface="+mn-ea"/>
                  </a:rPr>
                  <a:t>）　</a:t>
                </a:r>
                <a14:m>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𝑡</m:t>
                    </m:r>
                  </m:oMath>
                </a14:m>
                <a:r>
                  <a:rPr kumimoji="1" lang="ja-JP" altLang="en-US" dirty="0">
                    <a:latin typeface="+mn-ea"/>
                  </a:rPr>
                  <a:t>→</a:t>
                </a:r>
                <a:r>
                  <a:rPr lang="ja-JP" altLang="en-US" dirty="0">
                    <a:latin typeface="+mn-ea"/>
                  </a:rPr>
                  <a:t>満期までの期間　（問題文より半年→</a:t>
                </a:r>
                <a:r>
                  <a:rPr lang="en-US" altLang="ja-JP" dirty="0">
                    <a:latin typeface="+mn-ea"/>
                  </a:rPr>
                  <a:t>1/2</a:t>
                </a:r>
                <a:r>
                  <a:rPr lang="ja-JP" altLang="en-US" dirty="0">
                    <a:latin typeface="+mn-ea"/>
                  </a:rPr>
                  <a:t>）</a:t>
                </a:r>
                <a:endParaRPr lang="en-US" altLang="ja-JP" dirty="0">
                  <a:latin typeface="+mn-ea"/>
                </a:endParaRPr>
              </a:p>
              <a:p>
                <a:pPr marL="0" indent="0">
                  <a:lnSpc>
                    <a:spcPct val="150000"/>
                  </a:lnSpc>
                  <a:buNone/>
                </a:pPr>
                <a:r>
                  <a:rPr kumimoji="1" lang="ja-JP" altLang="en-US" dirty="0">
                    <a:latin typeface="+mn-ea"/>
                  </a:rPr>
                  <a:t>→左辺＞右辺となる場合、プットオプションは割高</a:t>
                </a:r>
                <a:endParaRPr kumimoji="1"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kumimoji="1" lang="ja-JP" altLang="en-US" dirty="0"/>
              </a:p>
            </p:txBody>
          </p:sp>
        </mc:Choice>
        <mc:Fallback>
          <p:sp>
            <p:nvSpPr>
              <p:cNvPr id="3" name="コンテンツ プレースホルダー 2">
                <a:extLst>
                  <a:ext uri="{FF2B5EF4-FFF2-40B4-BE49-F238E27FC236}">
                    <a16:creationId xmlns:a16="http://schemas.microsoft.com/office/drawing/2014/main" id="{19A1C2AF-A32B-18DF-1354-E0A65063F0D4}"/>
                  </a:ext>
                </a:extLst>
              </p:cNvPr>
              <p:cNvSpPr>
                <a:spLocks noGrp="1" noRot="1" noChangeAspect="1" noMove="1" noResize="1" noEditPoints="1" noAdjustHandles="1" noChangeArrowheads="1" noChangeShapeType="1" noTextEdit="1"/>
              </p:cNvSpPr>
              <p:nvPr>
                <p:ph idx="1"/>
              </p:nvPr>
            </p:nvSpPr>
            <p:spPr>
              <a:xfrm>
                <a:off x="1154953" y="2391071"/>
                <a:ext cx="10035785" cy="4270985"/>
              </a:xfrm>
              <a:blipFill>
                <a:blip r:embed="rId3"/>
                <a:stretch>
                  <a:fillRect l="-364"/>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DF538C36-1A89-4B9E-F1A7-338203CE6F73}"/>
              </a:ext>
            </a:extLst>
          </p:cNvPr>
          <p:cNvSpPr>
            <a:spLocks noGrp="1"/>
          </p:cNvSpPr>
          <p:nvPr>
            <p:ph type="sldNum" sz="quarter" idx="12"/>
          </p:nvPr>
        </p:nvSpPr>
        <p:spPr/>
        <p:txBody>
          <a:bodyPr/>
          <a:lstStyle/>
          <a:p>
            <a:fld id="{9E1D073A-6C87-4B75-BDB0-3ACB7B9257CE}" type="slidenum">
              <a:rPr kumimoji="1" lang="ja-JP" altLang="en-US" smtClean="0"/>
              <a:t>25</a:t>
            </a:fld>
            <a:endParaRPr kumimoji="1" lang="ja-JP" altLang="en-US"/>
          </a:p>
        </p:txBody>
      </p:sp>
    </p:spTree>
    <p:extLst>
      <p:ext uri="{BB962C8B-B14F-4D97-AF65-F5344CB8AC3E}">
        <p14:creationId xmlns:p14="http://schemas.microsoft.com/office/powerpoint/2010/main" val="786927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615C0C-6B9D-9A10-52FF-4EC00A0F500B}"/>
              </a:ext>
            </a:extLst>
          </p:cNvPr>
          <p:cNvSpPr>
            <a:spLocks noGrp="1"/>
          </p:cNvSpPr>
          <p:nvPr>
            <p:ph type="title"/>
          </p:nvPr>
        </p:nvSpPr>
        <p:spPr/>
        <p:txBody>
          <a:bodyPr/>
          <a:lstStyle/>
          <a:p>
            <a:r>
              <a:rPr kumimoji="1" lang="ja-JP" altLang="en-US" dirty="0"/>
              <a:t>問</a:t>
            </a:r>
            <a:r>
              <a:rPr kumimoji="1" lang="en-US" altLang="ja-JP" dirty="0"/>
              <a:t>2</a:t>
            </a:r>
            <a:r>
              <a:rPr kumimoji="1" lang="ja-JP" altLang="en-US" dirty="0"/>
              <a:t>（</a:t>
            </a:r>
            <a:r>
              <a:rPr kumimoji="1" lang="en-US" altLang="ja-JP" dirty="0"/>
              <a:t>2</a:t>
            </a:r>
            <a:r>
              <a:rPr kumimoji="1" lang="ja-JP" altLang="en-US" dirty="0"/>
              <a:t>）</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5E9BBC16-F49B-AC45-5CD2-628A1C279994}"/>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20,000+965=1,050+</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20,000</m:t>
                          </m:r>
                        </m:num>
                        <m:den>
                          <m:r>
                            <a:rPr lang="en-US" altLang="ja-JP" sz="2400" b="0" i="1" smtClean="0">
                              <a:latin typeface="Cambria Math" panose="02040503050406030204" pitchFamily="18" charset="0"/>
                            </a:rPr>
                            <m:t>(1+0.02</m:t>
                          </m:r>
                          <m:r>
                            <a:rPr lang="en-US" altLang="ja-JP" sz="2400" b="0" i="1" smtClean="0">
                              <a:latin typeface="Cambria Math" panose="02040503050406030204" pitchFamily="18" charset="0"/>
                              <a:ea typeface="Cambria Math" panose="02040503050406030204" pitchFamily="18" charset="0"/>
                            </a:rPr>
                            <m:t>×</m:t>
                          </m:r>
                          <m:f>
                            <m:fPr>
                              <m:ctrlPr>
                                <a:rPr lang="en-US" altLang="ja-JP" sz="2400" b="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1</m:t>
                              </m:r>
                            </m:num>
                            <m:den>
                              <m:r>
                                <a:rPr lang="en-US" altLang="ja-JP" sz="2400" b="0" i="1" smtClean="0">
                                  <a:latin typeface="Cambria Math" panose="02040503050406030204" pitchFamily="18" charset="0"/>
                                  <a:ea typeface="Cambria Math" panose="02040503050406030204" pitchFamily="18" charset="0"/>
                                </a:rPr>
                                <m:t>2</m:t>
                              </m:r>
                            </m:den>
                          </m:f>
                          <m:r>
                            <a:rPr lang="en-US" altLang="ja-JP" sz="2400" b="0" i="1" smtClean="0">
                              <a:latin typeface="Cambria Math" panose="02040503050406030204" pitchFamily="18" charset="0"/>
                              <a:ea typeface="Cambria Math" panose="02040503050406030204" pitchFamily="18" charset="0"/>
                            </a:rPr>
                            <m:t>)</m:t>
                          </m:r>
                        </m:den>
                      </m:f>
                    </m:oMath>
                  </m:oMathPara>
                </a14:m>
                <a:endParaRPr kumimoji="1" lang="en-US" altLang="ja-JP" sz="2400" dirty="0"/>
              </a:p>
              <a:p>
                <a:pPr marL="0" indent="0">
                  <a:buNone/>
                </a:pPr>
                <a:r>
                  <a:rPr lang="ja-JP" altLang="en-US" sz="2400" dirty="0"/>
                  <a:t>左辺</a:t>
                </a:r>
                <a14:m>
                  <m:oMath xmlns:m="http://schemas.openxmlformats.org/officeDocument/2006/math">
                    <m:r>
                      <a:rPr lang="en-US" altLang="ja-JP" sz="2400" b="0" i="1" smtClean="0">
                        <a:latin typeface="Cambria Math" panose="02040503050406030204" pitchFamily="18" charset="0"/>
                      </a:rPr>
                      <m:t>=20,965</m:t>
                    </m:r>
                  </m:oMath>
                </a14:m>
                <a:endParaRPr lang="en-US" altLang="ja-JP" sz="2400" b="0" dirty="0"/>
              </a:p>
              <a:p>
                <a:pPr marL="0" indent="0">
                  <a:buNone/>
                </a:pPr>
                <a:r>
                  <a:rPr lang="ja-JP" altLang="en-US" sz="2400" dirty="0"/>
                  <a:t>右辺</a:t>
                </a:r>
                <a14:m>
                  <m:oMath xmlns:m="http://schemas.openxmlformats.org/officeDocument/2006/math">
                    <m:r>
                      <a:rPr lang="en-US" altLang="ja-JP" sz="2400" b="0" i="1" smtClean="0">
                        <a:latin typeface="Cambria Math" panose="02040503050406030204" pitchFamily="18" charset="0"/>
                      </a:rPr>
                      <m:t>=1,050+19,801.980</m:t>
                    </m:r>
                  </m:oMath>
                </a14:m>
                <a:r>
                  <a:rPr lang="en-US" altLang="ja-JP" sz="2400" b="0" dirty="0"/>
                  <a:t>...</a:t>
                </a:r>
              </a:p>
              <a:p>
                <a:pPr marL="0" indent="0">
                  <a:buNone/>
                </a:pPr>
                <a:r>
                  <a:rPr lang="ja-JP" altLang="en-US" sz="2400" b="0" dirty="0"/>
                  <a:t>　　</a:t>
                </a:r>
                <a:r>
                  <a:rPr lang="ja-JP" altLang="en-US" sz="2400" dirty="0">
                    <a:latin typeface="Cambria Math" panose="02040503050406030204" pitchFamily="18" charset="0"/>
                  </a:rPr>
                  <a:t>≒</a:t>
                </a:r>
                <a:r>
                  <a:rPr lang="en-US" altLang="ja-JP" sz="2400" dirty="0">
                    <a:latin typeface="Cambria Math" panose="02040503050406030204" pitchFamily="18" charset="0"/>
                    <a:ea typeface="Cambria Math" panose="02040503050406030204" pitchFamily="18" charset="0"/>
                  </a:rPr>
                  <a:t>20,852</a:t>
                </a:r>
              </a:p>
              <a:p>
                <a:pPr marL="0" indent="0">
                  <a:buNone/>
                </a:pPr>
                <a:r>
                  <a:rPr lang="ja-JP" altLang="en-US" sz="2400" b="0" dirty="0"/>
                  <a:t>したがって、プットオプションが割高であると証明できる。</a:t>
                </a:r>
              </a:p>
              <a:p>
                <a:pPr marL="0" indent="0">
                  <a:buNone/>
                </a:pPr>
                <a:endParaRPr lang="en-US" altLang="ja-JP" b="0" dirty="0"/>
              </a:p>
              <a:p>
                <a:pPr marL="0" indent="0">
                  <a:buNone/>
                </a:pPr>
                <a:endParaRPr kumimoji="1" lang="ja-JP" altLang="en-US" dirty="0"/>
              </a:p>
            </p:txBody>
          </p:sp>
        </mc:Choice>
        <mc:Fallback>
          <p:sp>
            <p:nvSpPr>
              <p:cNvPr id="3" name="コンテンツ プレースホルダー 2">
                <a:extLst>
                  <a:ext uri="{FF2B5EF4-FFF2-40B4-BE49-F238E27FC236}">
                    <a16:creationId xmlns:a16="http://schemas.microsoft.com/office/drawing/2014/main" id="{5E9BBC16-F49B-AC45-5CD2-628A1C279994}"/>
                  </a:ext>
                </a:extLst>
              </p:cNvPr>
              <p:cNvSpPr>
                <a:spLocks noGrp="1" noRot="1" noChangeAspect="1" noMove="1" noResize="1" noEditPoints="1" noAdjustHandles="1" noChangeArrowheads="1" noChangeShapeType="1" noTextEdit="1"/>
              </p:cNvSpPr>
              <p:nvPr>
                <p:ph idx="1"/>
              </p:nvPr>
            </p:nvSpPr>
            <p:spPr>
              <a:blipFill>
                <a:blip r:embed="rId2"/>
                <a:stretch>
                  <a:fillRect l="-1036"/>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63286108-F843-35B6-2058-89BE1D89D4B8}"/>
              </a:ext>
            </a:extLst>
          </p:cNvPr>
          <p:cNvSpPr>
            <a:spLocks noGrp="1"/>
          </p:cNvSpPr>
          <p:nvPr>
            <p:ph type="sldNum" sz="quarter" idx="12"/>
          </p:nvPr>
        </p:nvSpPr>
        <p:spPr/>
        <p:txBody>
          <a:bodyPr/>
          <a:lstStyle/>
          <a:p>
            <a:fld id="{9E1D073A-6C87-4B75-BDB0-3ACB7B9257CE}" type="slidenum">
              <a:rPr kumimoji="1" lang="ja-JP" altLang="en-US" smtClean="0"/>
              <a:t>26</a:t>
            </a:fld>
            <a:endParaRPr kumimoji="1" lang="ja-JP" altLang="en-US"/>
          </a:p>
        </p:txBody>
      </p:sp>
    </p:spTree>
    <p:extLst>
      <p:ext uri="{BB962C8B-B14F-4D97-AF65-F5344CB8AC3E}">
        <p14:creationId xmlns:p14="http://schemas.microsoft.com/office/powerpoint/2010/main" val="37460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588B6-5A67-A023-458A-5804D40D54E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B116C6C-D704-DC04-7E2B-BCF224C272E7}"/>
              </a:ext>
            </a:extLst>
          </p:cNvPr>
          <p:cNvSpPr>
            <a:spLocks noGrp="1"/>
          </p:cNvSpPr>
          <p:nvPr>
            <p:ph type="ctrTitle"/>
          </p:nvPr>
        </p:nvSpPr>
        <p:spPr/>
        <p:txBody>
          <a:bodyPr anchor="ctr"/>
          <a:lstStyle/>
          <a:p>
            <a:r>
              <a:rPr kumimoji="1" lang="ja-JP" altLang="en-US" dirty="0"/>
              <a:t>問</a:t>
            </a:r>
            <a:r>
              <a:rPr lang="en-US" altLang="ja-JP" dirty="0"/>
              <a:t>3</a:t>
            </a:r>
            <a:endParaRPr kumimoji="1" lang="ja-JP" altLang="en-US" dirty="0"/>
          </a:p>
        </p:txBody>
      </p:sp>
      <p:sp>
        <p:nvSpPr>
          <p:cNvPr id="3" name="スライド番号プレースホルダー 2">
            <a:extLst>
              <a:ext uri="{FF2B5EF4-FFF2-40B4-BE49-F238E27FC236}">
                <a16:creationId xmlns:a16="http://schemas.microsoft.com/office/drawing/2014/main" id="{6FFAF2C0-2268-52E9-7B36-13DBC72A135A}"/>
              </a:ext>
            </a:extLst>
          </p:cNvPr>
          <p:cNvSpPr>
            <a:spLocks noGrp="1"/>
          </p:cNvSpPr>
          <p:nvPr>
            <p:ph type="sldNum" sz="quarter" idx="12"/>
          </p:nvPr>
        </p:nvSpPr>
        <p:spPr/>
        <p:txBody>
          <a:bodyPr/>
          <a:lstStyle/>
          <a:p>
            <a:fld id="{9E1D073A-6C87-4B75-BDB0-3ACB7B9257CE}" type="slidenum">
              <a:rPr kumimoji="1" lang="ja-JP" altLang="en-US" smtClean="0"/>
              <a:t>27</a:t>
            </a:fld>
            <a:endParaRPr kumimoji="1" lang="ja-JP" altLang="en-US"/>
          </a:p>
        </p:txBody>
      </p:sp>
    </p:spTree>
    <p:extLst>
      <p:ext uri="{BB962C8B-B14F-4D97-AF65-F5344CB8AC3E}">
        <p14:creationId xmlns:p14="http://schemas.microsoft.com/office/powerpoint/2010/main" val="1361595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C4C636-F9ED-6548-6193-71058601E8CC}"/>
              </a:ext>
            </a:extLst>
          </p:cNvPr>
          <p:cNvSpPr>
            <a:spLocks noGrp="1"/>
          </p:cNvSpPr>
          <p:nvPr>
            <p:ph type="title"/>
          </p:nvPr>
        </p:nvSpPr>
        <p:spPr/>
        <p:txBody>
          <a:bodyPr/>
          <a:lstStyle/>
          <a:p>
            <a:r>
              <a:rPr kumimoji="1" lang="ja-JP" altLang="en-US" dirty="0"/>
              <a:t>問</a:t>
            </a:r>
            <a:r>
              <a:rPr kumimoji="1" lang="en-US" altLang="ja-JP" dirty="0"/>
              <a:t>3</a:t>
            </a:r>
            <a:endParaRPr kumimoji="1" lang="ja-JP" altLang="en-US" dirty="0"/>
          </a:p>
        </p:txBody>
      </p:sp>
      <p:sp>
        <p:nvSpPr>
          <p:cNvPr id="3" name="コンテンツ プレースホルダー 2">
            <a:extLst>
              <a:ext uri="{FF2B5EF4-FFF2-40B4-BE49-F238E27FC236}">
                <a16:creationId xmlns:a16="http://schemas.microsoft.com/office/drawing/2014/main" id="{668C5E5E-7E33-4FC1-E710-C6968395AAB5}"/>
              </a:ext>
            </a:extLst>
          </p:cNvPr>
          <p:cNvSpPr>
            <a:spLocks noGrp="1"/>
          </p:cNvSpPr>
          <p:nvPr>
            <p:ph idx="1"/>
          </p:nvPr>
        </p:nvSpPr>
        <p:spPr>
          <a:xfrm>
            <a:off x="1154954" y="2603500"/>
            <a:ext cx="9414601" cy="3416300"/>
          </a:xfrm>
        </p:spPr>
        <p:txBody>
          <a:bodyPr>
            <a:normAutofit/>
          </a:bodyPr>
          <a:lstStyle/>
          <a:p>
            <a:pPr marL="0" indent="0">
              <a:lnSpc>
                <a:spcPct val="150000"/>
              </a:lnSpc>
              <a:buNone/>
            </a:pPr>
            <a:r>
              <a:rPr kumimoji="1" lang="ja-JP" altLang="en-US" sz="2400" dirty="0"/>
              <a:t>コールオプションを用いた</a:t>
            </a:r>
            <a:r>
              <a:rPr kumimoji="1" lang="ja-JP" altLang="en-US" sz="2400" b="1" dirty="0">
                <a:solidFill>
                  <a:schemeClr val="accent1"/>
                </a:solidFill>
              </a:rPr>
              <a:t>カバードコール（</a:t>
            </a:r>
            <a:r>
              <a:rPr kumimoji="1" lang="en-US" altLang="ja-JP" sz="2400" b="1" dirty="0">
                <a:solidFill>
                  <a:schemeClr val="accent1"/>
                </a:solidFill>
              </a:rPr>
              <a:t>CCW</a:t>
            </a:r>
            <a:r>
              <a:rPr kumimoji="1" lang="ja-JP" altLang="en-US" sz="2400" b="1" dirty="0">
                <a:solidFill>
                  <a:schemeClr val="accent1"/>
                </a:solidFill>
              </a:rPr>
              <a:t>）</a:t>
            </a:r>
            <a:r>
              <a:rPr kumimoji="1" lang="ja-JP" altLang="en-US" sz="2400" dirty="0"/>
              <a:t>取引</a:t>
            </a:r>
            <a:endParaRPr kumimoji="1" lang="en-US" altLang="ja-JP" sz="2400" dirty="0"/>
          </a:p>
          <a:p>
            <a:pPr marL="0" indent="0">
              <a:lnSpc>
                <a:spcPct val="150000"/>
              </a:lnSpc>
              <a:buNone/>
            </a:pPr>
            <a:r>
              <a:rPr kumimoji="1" lang="ja-JP" altLang="en-US" sz="2400" b="1" dirty="0">
                <a:solidFill>
                  <a:schemeClr val="accent1"/>
                </a:solidFill>
              </a:rPr>
              <a:t>カバードコール</a:t>
            </a:r>
            <a:r>
              <a:rPr kumimoji="1" lang="ja-JP" altLang="en-US" sz="2400" dirty="0"/>
              <a:t>・・・原資産（株式など）を残しつつ、コールオプションを売る戦略</a:t>
            </a:r>
            <a:endParaRPr kumimoji="1" lang="en-US" altLang="ja-JP" sz="2400" dirty="0"/>
          </a:p>
          <a:p>
            <a:pPr marL="0" indent="0">
              <a:lnSpc>
                <a:spcPct val="150000"/>
              </a:lnSpc>
              <a:buNone/>
            </a:pPr>
            <a:r>
              <a:rPr kumimoji="1" lang="ja-JP" altLang="en-US" sz="2400" dirty="0"/>
              <a:t>保有する原資産について、権利行使価格以上の値上がり益は放棄することになるが、オプションのプレミアムを受け取ることが出来る</a:t>
            </a:r>
          </a:p>
        </p:txBody>
      </p:sp>
      <p:sp>
        <p:nvSpPr>
          <p:cNvPr id="4" name="スライド番号プレースホルダー 3">
            <a:extLst>
              <a:ext uri="{FF2B5EF4-FFF2-40B4-BE49-F238E27FC236}">
                <a16:creationId xmlns:a16="http://schemas.microsoft.com/office/drawing/2014/main" id="{C72863B7-047A-156D-0515-279FB60AFA95}"/>
              </a:ext>
            </a:extLst>
          </p:cNvPr>
          <p:cNvSpPr>
            <a:spLocks noGrp="1"/>
          </p:cNvSpPr>
          <p:nvPr>
            <p:ph type="sldNum" sz="quarter" idx="12"/>
          </p:nvPr>
        </p:nvSpPr>
        <p:spPr/>
        <p:txBody>
          <a:bodyPr/>
          <a:lstStyle/>
          <a:p>
            <a:fld id="{9E1D073A-6C87-4B75-BDB0-3ACB7B9257CE}" type="slidenum">
              <a:rPr kumimoji="1" lang="ja-JP" altLang="en-US" smtClean="0"/>
              <a:t>28</a:t>
            </a:fld>
            <a:endParaRPr kumimoji="1" lang="ja-JP" altLang="en-US"/>
          </a:p>
        </p:txBody>
      </p:sp>
    </p:spTree>
    <p:extLst>
      <p:ext uri="{BB962C8B-B14F-4D97-AF65-F5344CB8AC3E}">
        <p14:creationId xmlns:p14="http://schemas.microsoft.com/office/powerpoint/2010/main" val="3809897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6C5B34-7613-32F8-DEE6-4E2E23534380}"/>
              </a:ext>
            </a:extLst>
          </p:cNvPr>
          <p:cNvSpPr>
            <a:spLocks noGrp="1"/>
          </p:cNvSpPr>
          <p:nvPr>
            <p:ph type="title"/>
          </p:nvPr>
        </p:nvSpPr>
        <p:spPr/>
        <p:txBody>
          <a:bodyPr/>
          <a:lstStyle/>
          <a:p>
            <a:r>
              <a:rPr kumimoji="1" lang="ja-JP" altLang="en-US" dirty="0"/>
              <a:t>問</a:t>
            </a:r>
            <a:r>
              <a:rPr kumimoji="1" lang="en-US" altLang="ja-JP" dirty="0"/>
              <a:t>3</a:t>
            </a:r>
            <a:endParaRPr kumimoji="1" lang="ja-JP" altLang="en-US" dirty="0"/>
          </a:p>
        </p:txBody>
      </p:sp>
      <p:graphicFrame>
        <p:nvGraphicFramePr>
          <p:cNvPr id="6" name="コンテンツ プレースホルダー 5">
            <a:extLst>
              <a:ext uri="{FF2B5EF4-FFF2-40B4-BE49-F238E27FC236}">
                <a16:creationId xmlns:a16="http://schemas.microsoft.com/office/drawing/2014/main" id="{C9F16E3D-8719-DFB3-13D2-FDC68423268B}"/>
              </a:ext>
            </a:extLst>
          </p:cNvPr>
          <p:cNvGraphicFramePr>
            <a:graphicFrameLocks noGrp="1"/>
          </p:cNvGraphicFramePr>
          <p:nvPr>
            <p:ph idx="1"/>
            <p:extLst>
              <p:ext uri="{D42A27DB-BD31-4B8C-83A1-F6EECF244321}">
                <p14:modId xmlns:p14="http://schemas.microsoft.com/office/powerpoint/2010/main" val="420368953"/>
              </p:ext>
            </p:extLst>
          </p:nvPr>
        </p:nvGraphicFramePr>
        <p:xfrm>
          <a:off x="1073426" y="2292078"/>
          <a:ext cx="10552238" cy="4301189"/>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a:extLst>
              <a:ext uri="{FF2B5EF4-FFF2-40B4-BE49-F238E27FC236}">
                <a16:creationId xmlns:a16="http://schemas.microsoft.com/office/drawing/2014/main" id="{B4DF9A0B-0C49-C3BF-56FA-E576A1E804E6}"/>
              </a:ext>
            </a:extLst>
          </p:cNvPr>
          <p:cNvSpPr>
            <a:spLocks noGrp="1"/>
          </p:cNvSpPr>
          <p:nvPr>
            <p:ph type="sldNum" sz="quarter" idx="12"/>
          </p:nvPr>
        </p:nvSpPr>
        <p:spPr/>
        <p:txBody>
          <a:bodyPr/>
          <a:lstStyle/>
          <a:p>
            <a:fld id="{9E1D073A-6C87-4B75-BDB0-3ACB7B9257CE}" type="slidenum">
              <a:rPr kumimoji="1" lang="ja-JP" altLang="en-US" smtClean="0"/>
              <a:t>29</a:t>
            </a:fld>
            <a:endParaRPr kumimoji="1" lang="ja-JP" altLang="en-US"/>
          </a:p>
        </p:txBody>
      </p:sp>
      <p:sp>
        <p:nvSpPr>
          <p:cNvPr id="7" name="吹き出し: 円形 6">
            <a:extLst>
              <a:ext uri="{FF2B5EF4-FFF2-40B4-BE49-F238E27FC236}">
                <a16:creationId xmlns:a16="http://schemas.microsoft.com/office/drawing/2014/main" id="{1FB0B361-D80D-C838-8525-E4AB43F930E1}"/>
              </a:ext>
            </a:extLst>
          </p:cNvPr>
          <p:cNvSpPr/>
          <p:nvPr/>
        </p:nvSpPr>
        <p:spPr>
          <a:xfrm>
            <a:off x="5535912" y="736038"/>
            <a:ext cx="5257327" cy="1507898"/>
          </a:xfrm>
          <a:prstGeom prst="wedgeEllipseCallout">
            <a:avLst>
              <a:gd name="adj1" fmla="val 21416"/>
              <a:gd name="adj2" fmla="val 11719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行使</a:t>
            </a:r>
            <a:r>
              <a:rPr kumimoji="1" lang="ja-JP" altLang="en-US" dirty="0"/>
              <a:t>価格を超える値上がり益は</a:t>
            </a:r>
            <a:endParaRPr kumimoji="1" lang="en-US" altLang="ja-JP" dirty="0"/>
          </a:p>
          <a:p>
            <a:pPr algn="ctr"/>
            <a:r>
              <a:rPr kumimoji="1" lang="ja-JP" altLang="en-US" dirty="0"/>
              <a:t>受け取れない</a:t>
            </a:r>
            <a:endParaRPr kumimoji="1" lang="en-US" altLang="ja-JP" dirty="0"/>
          </a:p>
          <a:p>
            <a:pPr algn="ctr"/>
            <a:r>
              <a:rPr kumimoji="1" lang="ja-JP" altLang="en-US" dirty="0"/>
              <a:t>→カバードコール戦略＜保有株式</a:t>
            </a:r>
          </a:p>
        </p:txBody>
      </p:sp>
      <p:sp>
        <p:nvSpPr>
          <p:cNvPr id="3" name="テキスト ボックス 2">
            <a:extLst>
              <a:ext uri="{FF2B5EF4-FFF2-40B4-BE49-F238E27FC236}">
                <a16:creationId xmlns:a16="http://schemas.microsoft.com/office/drawing/2014/main" id="{5DB1BCB2-F93D-0987-136A-38CE517B847B}"/>
              </a:ext>
            </a:extLst>
          </p:cNvPr>
          <p:cNvSpPr txBox="1"/>
          <p:nvPr/>
        </p:nvSpPr>
        <p:spPr>
          <a:xfrm>
            <a:off x="566336" y="5669937"/>
            <a:ext cx="3112980" cy="923330"/>
          </a:xfrm>
          <a:prstGeom prst="rect">
            <a:avLst/>
          </a:prstGeom>
          <a:noFill/>
        </p:spPr>
        <p:txBody>
          <a:bodyPr wrap="square" rtlCol="0">
            <a:spAutoFit/>
          </a:bodyPr>
          <a:lstStyle/>
          <a:p>
            <a:r>
              <a:rPr lang="ja-JP" altLang="en-US" dirty="0"/>
              <a:t>オプションプレミアム</a:t>
            </a:r>
            <a:r>
              <a:rPr lang="en-US" altLang="ja-JP" dirty="0"/>
              <a:t>200</a:t>
            </a:r>
            <a:r>
              <a:rPr lang="ja-JP" altLang="en-US" dirty="0"/>
              <a:t>円</a:t>
            </a:r>
            <a:endParaRPr lang="en-US" altLang="ja-JP" dirty="0"/>
          </a:p>
          <a:p>
            <a:r>
              <a:rPr lang="ja-JP" altLang="en-US" dirty="0"/>
              <a:t>配当金が</a:t>
            </a:r>
            <a:r>
              <a:rPr lang="en-US" altLang="ja-JP" dirty="0"/>
              <a:t>200</a:t>
            </a:r>
            <a:r>
              <a:rPr lang="ja-JP" altLang="en-US" dirty="0"/>
              <a:t>円の場合</a:t>
            </a:r>
            <a:endParaRPr lang="en-US" altLang="ja-JP" dirty="0"/>
          </a:p>
          <a:p>
            <a:endParaRPr kumimoji="1" lang="ja-JP" altLang="en-US" dirty="0"/>
          </a:p>
        </p:txBody>
      </p:sp>
    </p:spTree>
    <p:extLst>
      <p:ext uri="{BB962C8B-B14F-4D97-AF65-F5344CB8AC3E}">
        <p14:creationId xmlns:p14="http://schemas.microsoft.com/office/powerpoint/2010/main" val="631395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802A42-4718-3484-510D-3483C11D6898}"/>
              </a:ext>
            </a:extLst>
          </p:cNvPr>
          <p:cNvSpPr>
            <a:spLocks noGrp="1"/>
          </p:cNvSpPr>
          <p:nvPr>
            <p:ph type="title"/>
          </p:nvPr>
        </p:nvSpPr>
        <p:spPr/>
        <p:txBody>
          <a:bodyPr/>
          <a:lstStyle/>
          <a:p>
            <a:r>
              <a:rPr kumimoji="1" lang="ja-JP" altLang="en-US" dirty="0"/>
              <a:t>状況整理</a:t>
            </a:r>
          </a:p>
        </p:txBody>
      </p:sp>
      <p:sp>
        <p:nvSpPr>
          <p:cNvPr id="3" name="コンテンツ プレースホルダー 2">
            <a:extLst>
              <a:ext uri="{FF2B5EF4-FFF2-40B4-BE49-F238E27FC236}">
                <a16:creationId xmlns:a16="http://schemas.microsoft.com/office/drawing/2014/main" id="{B0024D85-6E93-1E13-0C10-2D4BDD81B5EB}"/>
              </a:ext>
            </a:extLst>
          </p:cNvPr>
          <p:cNvSpPr>
            <a:spLocks noGrp="1"/>
          </p:cNvSpPr>
          <p:nvPr>
            <p:ph idx="1"/>
          </p:nvPr>
        </p:nvSpPr>
        <p:spPr>
          <a:xfrm>
            <a:off x="1154954" y="2603500"/>
            <a:ext cx="9976872" cy="3416300"/>
          </a:xfrm>
        </p:spPr>
        <p:txBody>
          <a:bodyPr>
            <a:normAutofit fontScale="85000" lnSpcReduction="10000"/>
          </a:bodyPr>
          <a:lstStyle/>
          <a:p>
            <a:pPr marL="0" indent="0">
              <a:lnSpc>
                <a:spcPct val="200000"/>
              </a:lnSpc>
              <a:buNone/>
            </a:pPr>
            <a:r>
              <a:rPr kumimoji="1" lang="en-US" altLang="ja-JP" sz="3200" dirty="0"/>
              <a:t>A</a:t>
            </a:r>
            <a:r>
              <a:rPr kumimoji="1" lang="ja-JP" altLang="en-US" sz="3200" dirty="0"/>
              <a:t>氏→日経平均と同じ構成で時価が</a:t>
            </a:r>
            <a:r>
              <a:rPr kumimoji="1" lang="en-US" altLang="ja-JP" sz="3200" dirty="0"/>
              <a:t>5,000</a:t>
            </a:r>
            <a:r>
              <a:rPr kumimoji="1" lang="ja-JP" altLang="en-US" sz="3200" dirty="0"/>
              <a:t>百万円保有</a:t>
            </a:r>
            <a:endParaRPr kumimoji="1" lang="en-US" altLang="ja-JP" sz="3200" dirty="0"/>
          </a:p>
          <a:p>
            <a:pPr marL="0" indent="0">
              <a:lnSpc>
                <a:spcPct val="200000"/>
              </a:lnSpc>
              <a:buNone/>
            </a:pPr>
            <a:r>
              <a:rPr lang="ja-JP" altLang="en-US" sz="3200" dirty="0"/>
              <a:t>デリバティブを用いて、リスクとリターンの再調整を行う</a:t>
            </a:r>
            <a:endParaRPr lang="en-US" altLang="ja-JP" sz="3200" dirty="0"/>
          </a:p>
          <a:p>
            <a:pPr marL="0" indent="0">
              <a:lnSpc>
                <a:spcPct val="200000"/>
              </a:lnSpc>
              <a:buNone/>
            </a:pPr>
            <a:r>
              <a:rPr kumimoji="1" lang="ja-JP" altLang="en-US" sz="3200" dirty="0"/>
              <a:t>今回はデリバティブの中でも先物取引とオプション取引を行う</a:t>
            </a:r>
            <a:endParaRPr kumimoji="1" lang="en-US" altLang="ja-JP" sz="3200"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84596D47-E7D9-243A-AE46-790EFD7D5525}"/>
              </a:ext>
            </a:extLst>
          </p:cNvPr>
          <p:cNvSpPr>
            <a:spLocks noGrp="1"/>
          </p:cNvSpPr>
          <p:nvPr>
            <p:ph type="sldNum" sz="quarter" idx="12"/>
          </p:nvPr>
        </p:nvSpPr>
        <p:spPr/>
        <p:txBody>
          <a:bodyPr/>
          <a:lstStyle/>
          <a:p>
            <a:fld id="{9E1D073A-6C87-4B75-BDB0-3ACB7B9257CE}" type="slidenum">
              <a:rPr kumimoji="1" lang="ja-JP" altLang="en-US" smtClean="0"/>
              <a:t>3</a:t>
            </a:fld>
            <a:endParaRPr kumimoji="1" lang="ja-JP" altLang="en-US"/>
          </a:p>
        </p:txBody>
      </p:sp>
    </p:spTree>
    <p:extLst>
      <p:ext uri="{BB962C8B-B14F-4D97-AF65-F5344CB8AC3E}">
        <p14:creationId xmlns:p14="http://schemas.microsoft.com/office/powerpoint/2010/main" val="3335260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EF701D-AD09-6C6E-E570-4A1441AF6495}"/>
              </a:ext>
            </a:extLst>
          </p:cNvPr>
          <p:cNvSpPr>
            <a:spLocks noGrp="1"/>
          </p:cNvSpPr>
          <p:nvPr>
            <p:ph type="title"/>
          </p:nvPr>
        </p:nvSpPr>
        <p:spPr/>
        <p:txBody>
          <a:bodyPr/>
          <a:lstStyle/>
          <a:p>
            <a:r>
              <a:rPr kumimoji="1" lang="ja-JP" altLang="en-US" dirty="0"/>
              <a:t>問</a:t>
            </a:r>
            <a:r>
              <a:rPr kumimoji="1" lang="en-US" altLang="ja-JP" dirty="0"/>
              <a:t>3</a:t>
            </a:r>
            <a:endParaRPr kumimoji="1" lang="ja-JP" altLang="en-US" dirty="0"/>
          </a:p>
        </p:txBody>
      </p:sp>
      <p:sp>
        <p:nvSpPr>
          <p:cNvPr id="3" name="コンテンツ プレースホルダー 2">
            <a:extLst>
              <a:ext uri="{FF2B5EF4-FFF2-40B4-BE49-F238E27FC236}">
                <a16:creationId xmlns:a16="http://schemas.microsoft.com/office/drawing/2014/main" id="{76BC7459-A7D8-ED1C-7EA2-4F1AEBC71772}"/>
              </a:ext>
            </a:extLst>
          </p:cNvPr>
          <p:cNvSpPr>
            <a:spLocks noGrp="1"/>
          </p:cNvSpPr>
          <p:nvPr>
            <p:ph idx="1"/>
          </p:nvPr>
        </p:nvSpPr>
        <p:spPr/>
        <p:txBody>
          <a:bodyPr/>
          <a:lstStyle/>
          <a:p>
            <a:pPr marL="0" indent="0">
              <a:lnSpc>
                <a:spcPct val="150000"/>
              </a:lnSpc>
              <a:buNone/>
            </a:pPr>
            <a:r>
              <a:rPr lang="ja-JP" altLang="en-US" sz="2400" dirty="0"/>
              <a:t>売ったコールプレミアムを満期まで金利運用</a:t>
            </a:r>
            <a:endParaRPr lang="en-US" altLang="ja-JP" sz="2400" dirty="0"/>
          </a:p>
          <a:p>
            <a:pPr marL="0" indent="0">
              <a:lnSpc>
                <a:spcPct val="150000"/>
              </a:lnSpc>
              <a:buNone/>
            </a:pPr>
            <a:r>
              <a:rPr lang="ja-JP" altLang="en-US" sz="2400" dirty="0"/>
              <a:t>→コールプレミアム</a:t>
            </a:r>
            <a:r>
              <a:rPr lang="en-US" altLang="ja-JP" sz="2400" dirty="0"/>
              <a:t>×</a:t>
            </a:r>
            <a:r>
              <a:rPr lang="ja-JP" altLang="en-US" sz="2400" dirty="0"/>
              <a:t>金利が総資産額に上乗せ</a:t>
            </a:r>
            <a:endParaRPr lang="en-US" altLang="ja-JP" sz="2400" dirty="0"/>
          </a:p>
          <a:p>
            <a:pPr marL="0" indent="0">
              <a:lnSpc>
                <a:spcPct val="150000"/>
              </a:lnSpc>
              <a:buNone/>
            </a:pPr>
            <a:r>
              <a:rPr lang="ja-JP" altLang="en-US" sz="2400" dirty="0"/>
              <a:t>行使価格は</a:t>
            </a:r>
            <a:r>
              <a:rPr lang="en-US" altLang="ja-JP" sz="2400" dirty="0"/>
              <a:t>21,000</a:t>
            </a:r>
            <a:r>
              <a:rPr lang="ja-JP" altLang="en-US" sz="2400" dirty="0"/>
              <a:t>円</a:t>
            </a:r>
            <a:endParaRPr lang="en-US" altLang="ja-JP" sz="2400" dirty="0"/>
          </a:p>
          <a:p>
            <a:pPr marL="0" indent="0">
              <a:lnSpc>
                <a:spcPct val="150000"/>
              </a:lnSpc>
              <a:buNone/>
            </a:pPr>
            <a:r>
              <a:rPr lang="ja-JP" altLang="en-US" sz="2400" dirty="0"/>
              <a:t>→行使価格を超える値上がり益は受け取れないことから、</a:t>
            </a:r>
            <a:r>
              <a:rPr lang="en-US" altLang="ja-JP" sz="2400" dirty="0"/>
              <a:t>21,000</a:t>
            </a:r>
            <a:r>
              <a:rPr lang="ja-JP" altLang="en-US" sz="2400" dirty="0"/>
              <a:t>円がグラフの屈折点</a:t>
            </a:r>
            <a:endParaRPr lang="en-US" altLang="ja-JP" sz="2400"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id="{14578B5D-0449-A4AD-1BBB-3C8EBEE5A614}"/>
              </a:ext>
            </a:extLst>
          </p:cNvPr>
          <p:cNvSpPr>
            <a:spLocks noGrp="1"/>
          </p:cNvSpPr>
          <p:nvPr>
            <p:ph type="sldNum" sz="quarter" idx="12"/>
          </p:nvPr>
        </p:nvSpPr>
        <p:spPr/>
        <p:txBody>
          <a:bodyPr/>
          <a:lstStyle/>
          <a:p>
            <a:fld id="{9E1D073A-6C87-4B75-BDB0-3ACB7B9257CE}" type="slidenum">
              <a:rPr kumimoji="1" lang="ja-JP" altLang="en-US" smtClean="0"/>
              <a:t>30</a:t>
            </a:fld>
            <a:endParaRPr kumimoji="1" lang="ja-JP" altLang="en-US"/>
          </a:p>
        </p:txBody>
      </p:sp>
    </p:spTree>
    <p:extLst>
      <p:ext uri="{BB962C8B-B14F-4D97-AF65-F5344CB8AC3E}">
        <p14:creationId xmlns:p14="http://schemas.microsoft.com/office/powerpoint/2010/main" val="1843873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649E6F-7189-DCC6-3B25-5EABE8A972DA}"/>
              </a:ext>
            </a:extLst>
          </p:cNvPr>
          <p:cNvSpPr>
            <a:spLocks noGrp="1"/>
          </p:cNvSpPr>
          <p:nvPr>
            <p:ph type="title"/>
          </p:nvPr>
        </p:nvSpPr>
        <p:spPr/>
        <p:txBody>
          <a:bodyPr/>
          <a:lstStyle/>
          <a:p>
            <a:r>
              <a:rPr kumimoji="1" lang="ja-JP" altLang="en-US" dirty="0"/>
              <a:t>問</a:t>
            </a:r>
            <a:r>
              <a:rPr kumimoji="1" lang="en-US" altLang="ja-JP" dirty="0"/>
              <a:t>3</a:t>
            </a:r>
            <a:endParaRPr kumimoji="1" lang="ja-JP" altLang="en-US" dirty="0"/>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76614A49-5E4E-2AD4-1447-3C723A99A70A}"/>
                  </a:ext>
                </a:extLst>
              </p:cNvPr>
              <p:cNvSpPr>
                <a:spLocks noGrp="1"/>
              </p:cNvSpPr>
              <p:nvPr>
                <p:ph idx="1"/>
              </p:nvPr>
            </p:nvSpPr>
            <p:spPr>
              <a:xfrm>
                <a:off x="1154954" y="2603499"/>
                <a:ext cx="9613384" cy="4103993"/>
              </a:xfrm>
            </p:spPr>
            <p:txBody>
              <a:bodyPr>
                <a:normAutofit lnSpcReduction="10000"/>
              </a:bodyPr>
              <a:lstStyle/>
              <a:p>
                <a:pPr marL="0" indent="0">
                  <a:buNone/>
                </a:pPr>
                <a:r>
                  <a:rPr kumimoji="1" lang="ja-JP" altLang="en-US" sz="2200" dirty="0"/>
                  <a:t>コールプレミアム＝価格</a:t>
                </a:r>
                <a:r>
                  <a:rPr kumimoji="1" lang="en-US" altLang="ja-JP" sz="2200" dirty="0"/>
                  <a:t>×</a:t>
                </a:r>
                <a:r>
                  <a:rPr lang="ja-JP" altLang="en-US" sz="2200" dirty="0"/>
                  <a:t>取引枚数</a:t>
                </a:r>
                <a:r>
                  <a:rPr lang="en-US" altLang="ja-JP" sz="2200" dirty="0"/>
                  <a:t>×</a:t>
                </a:r>
                <a:r>
                  <a:rPr lang="ja-JP" altLang="en-US" sz="2200" dirty="0"/>
                  <a:t>取引単位</a:t>
                </a:r>
                <a:r>
                  <a:rPr lang="en-US" altLang="ja-JP" sz="2200" dirty="0"/>
                  <a:t>×(1+</a:t>
                </a:r>
                <a:r>
                  <a:rPr lang="ja-JP" altLang="en-US" sz="2200" dirty="0"/>
                  <a:t>金利</a:t>
                </a:r>
                <a:r>
                  <a:rPr lang="en-US" altLang="ja-JP" sz="2200" dirty="0"/>
                  <a:t>×</a:t>
                </a:r>
                <a:r>
                  <a:rPr lang="ja-JP" altLang="en-US" sz="2200" dirty="0"/>
                  <a:t>満期）</a:t>
                </a:r>
                <a:endParaRPr lang="en-US" altLang="ja-JP" sz="2200" dirty="0"/>
              </a:p>
              <a:p>
                <a:pPr marL="0" indent="0">
                  <a:buNone/>
                </a:pPr>
                <a:endParaRPr kumimoji="1" lang="en-US" altLang="ja-JP" sz="2200" dirty="0"/>
              </a:p>
              <a:p>
                <a:pPr marL="0" indent="0">
                  <a:buNone/>
                </a:pPr>
                <a:r>
                  <a:rPr lang="ja-JP" altLang="en-US" sz="2200" dirty="0"/>
                  <a:t>コールプレミアム</a:t>
                </a:r>
                <a:r>
                  <a:rPr lang="ja-JP" altLang="en-US" sz="2200" dirty="0">
                    <a:latin typeface="Cambria Math" panose="02040503050406030204" pitchFamily="18" charset="0"/>
                  </a:rPr>
                  <a:t>＝</a:t>
                </a:r>
                <a14:m>
                  <m:oMath xmlns:m="http://schemas.openxmlformats.org/officeDocument/2006/math">
                    <m:r>
                      <a:rPr lang="en-US" altLang="ja-JP" sz="2200" i="1">
                        <a:latin typeface="Cambria Math" panose="02040503050406030204" pitchFamily="18" charset="0"/>
                        <a:ea typeface="Cambria Math" panose="02040503050406030204" pitchFamily="18" charset="0"/>
                      </a:rPr>
                      <m:t>580×250×1,000×</m:t>
                    </m:r>
                    <m:d>
                      <m:dPr>
                        <m:ctrlPr>
                          <a:rPr lang="en-US" altLang="ja-JP" sz="2200" b="0" i="1" smtClean="0">
                            <a:latin typeface="Cambria Math" panose="02040503050406030204" pitchFamily="18" charset="0"/>
                            <a:ea typeface="Cambria Math" panose="02040503050406030204" pitchFamily="18" charset="0"/>
                          </a:rPr>
                        </m:ctrlPr>
                      </m:dPr>
                      <m:e>
                        <m:r>
                          <a:rPr lang="en-US" altLang="ja-JP" sz="2200" i="1">
                            <a:latin typeface="Cambria Math" panose="02040503050406030204" pitchFamily="18" charset="0"/>
                            <a:ea typeface="Cambria Math" panose="02040503050406030204" pitchFamily="18" charset="0"/>
                          </a:rPr>
                          <m:t>1+0.02×</m:t>
                        </m:r>
                        <m:f>
                          <m:fPr>
                            <m:ctrlPr>
                              <a:rPr lang="en-US" altLang="ja-JP" sz="2200" i="1" smtClean="0">
                                <a:latin typeface="Cambria Math" panose="02040503050406030204" pitchFamily="18" charset="0"/>
                                <a:ea typeface="Cambria Math" panose="02040503050406030204" pitchFamily="18" charset="0"/>
                              </a:rPr>
                            </m:ctrlPr>
                          </m:fPr>
                          <m:num>
                            <m:r>
                              <a:rPr lang="en-US" altLang="ja-JP" sz="2200" b="0" i="1" smtClean="0">
                                <a:latin typeface="Cambria Math" panose="02040503050406030204" pitchFamily="18" charset="0"/>
                                <a:ea typeface="Cambria Math" panose="02040503050406030204" pitchFamily="18" charset="0"/>
                              </a:rPr>
                              <m:t>1</m:t>
                            </m:r>
                          </m:num>
                          <m:den>
                            <m:r>
                              <a:rPr lang="en-US" altLang="ja-JP" sz="2200" b="0" i="1" smtClean="0">
                                <a:latin typeface="Cambria Math" panose="02040503050406030204" pitchFamily="18" charset="0"/>
                                <a:ea typeface="Cambria Math" panose="02040503050406030204" pitchFamily="18" charset="0"/>
                              </a:rPr>
                              <m:t>2</m:t>
                            </m:r>
                          </m:den>
                        </m:f>
                      </m:e>
                    </m:d>
                  </m:oMath>
                </a14:m>
                <a:endParaRPr lang="en-US" altLang="ja-JP" sz="2200" b="0" i="1" dirty="0">
                  <a:latin typeface="Cambria Math" panose="02040503050406030204" pitchFamily="18" charset="0"/>
                  <a:ea typeface="Cambria Math" panose="02040503050406030204" pitchFamily="18" charset="0"/>
                </a:endParaRPr>
              </a:p>
              <a:p>
                <a:pPr marL="0" indent="0">
                  <a:buNone/>
                </a:pPr>
                <a14:m>
                  <m:oMath xmlns:m="http://schemas.openxmlformats.org/officeDocument/2006/math">
                    <m:r>
                      <a:rPr lang="en-US" altLang="ja-JP" sz="2200" b="0" i="1" smtClean="0">
                        <a:latin typeface="Cambria Math" panose="02040503050406030204" pitchFamily="18" charset="0"/>
                        <a:ea typeface="Cambria Math" panose="02040503050406030204" pitchFamily="18" charset="0"/>
                      </a:rPr>
                      <m:t>=146,450,000</m:t>
                    </m:r>
                    <m:r>
                      <a:rPr lang="ja-JP" altLang="en-US" sz="2200" i="1">
                        <a:latin typeface="Cambria Math" panose="02040503050406030204" pitchFamily="18" charset="0"/>
                      </a:rPr>
                      <m:t>≒</m:t>
                    </m:r>
                  </m:oMath>
                </a14:m>
                <a:r>
                  <a:rPr kumimoji="1" lang="en-US" altLang="ja-JP" sz="2200" dirty="0">
                    <a:latin typeface="Cambria Math" panose="02040503050406030204" pitchFamily="18" charset="0"/>
                  </a:rPr>
                  <a:t>146</a:t>
                </a:r>
                <a:r>
                  <a:rPr kumimoji="1" lang="ja-JP" altLang="en-US" sz="2200" dirty="0">
                    <a:latin typeface="Cambria Math" panose="02040503050406030204" pitchFamily="18" charset="0"/>
                  </a:rPr>
                  <a:t>百万円</a:t>
                </a:r>
                <a:endParaRPr lang="en-US" altLang="ja-JP" sz="2200" dirty="0">
                  <a:latin typeface="Cambria Math" panose="02040503050406030204" pitchFamily="18" charset="0"/>
                </a:endParaRPr>
              </a:p>
              <a:p>
                <a:pPr marL="0" indent="0">
                  <a:buNone/>
                </a:pPr>
                <a:r>
                  <a:rPr lang="ja-JP" altLang="en-US" sz="2200" dirty="0">
                    <a:latin typeface="Cambria Math" panose="02040503050406030204" pitchFamily="18" charset="0"/>
                  </a:rPr>
                  <a:t>したがって</a:t>
                </a:r>
                <a:r>
                  <a:rPr lang="en-US" altLang="ja-JP" sz="2200" dirty="0">
                    <a:latin typeface="Cambria Math" panose="02040503050406030204" pitchFamily="18" charset="0"/>
                  </a:rPr>
                  <a:t>21,000</a:t>
                </a:r>
                <a:r>
                  <a:rPr lang="ja-JP" altLang="en-US" sz="2200" dirty="0">
                    <a:latin typeface="Cambria Math" panose="02040503050406030204" pitchFamily="18" charset="0"/>
                  </a:rPr>
                  <a:t>円までは株式ポートフォリオの金額より</a:t>
                </a:r>
                <a:r>
                  <a:rPr lang="en-US" altLang="ja-JP" sz="2200" dirty="0">
                    <a:latin typeface="Cambria Math" panose="02040503050406030204" pitchFamily="18" charset="0"/>
                  </a:rPr>
                  <a:t>146</a:t>
                </a:r>
                <a:r>
                  <a:rPr lang="ja-JP" altLang="en-US" sz="2200" dirty="0">
                    <a:latin typeface="Cambria Math" panose="02040503050406030204" pitchFamily="18" charset="0"/>
                  </a:rPr>
                  <a:t>百万円上乗せ</a:t>
                </a:r>
                <a:endParaRPr lang="en-US" altLang="ja-JP" sz="2200" dirty="0">
                  <a:latin typeface="Cambria Math" panose="02040503050406030204" pitchFamily="18" charset="0"/>
                </a:endParaRPr>
              </a:p>
              <a:p>
                <a:pPr marL="0" indent="0">
                  <a:buNone/>
                </a:pPr>
                <a:r>
                  <a:rPr lang="en-US" altLang="ja-JP" sz="2200" dirty="0">
                    <a:latin typeface="Cambria Math" panose="02040503050406030204" pitchFamily="18" charset="0"/>
                  </a:rPr>
                  <a:t>21,000</a:t>
                </a:r>
                <a:r>
                  <a:rPr lang="ja-JP" altLang="en-US" sz="2200" dirty="0">
                    <a:latin typeface="Cambria Math" panose="02040503050406030204" pitchFamily="18" charset="0"/>
                  </a:rPr>
                  <a:t>円以降は金額が一定</a:t>
                </a:r>
                <a:endParaRPr lang="en-US" altLang="ja-JP" sz="2200" dirty="0">
                  <a:latin typeface="Cambria Math" panose="02040503050406030204" pitchFamily="18" charset="0"/>
                </a:endParaRPr>
              </a:p>
              <a:p>
                <a:pPr marL="0" indent="0">
                  <a:buNone/>
                </a:pPr>
                <a:endParaRPr lang="en-US" altLang="ja-JP" sz="2200" dirty="0">
                  <a:latin typeface="Cambria Math" panose="02040503050406030204" pitchFamily="18" charset="0"/>
                </a:endParaRPr>
              </a:p>
              <a:p>
                <a:pPr marL="0" indent="0">
                  <a:buNone/>
                </a:pPr>
                <a:r>
                  <a:rPr lang="ja-JP" altLang="en-US" sz="2200" dirty="0">
                    <a:latin typeface="Cambria Math" panose="02040503050406030204" pitchFamily="18" charset="0"/>
                  </a:rPr>
                  <a:t>屈折点は株価</a:t>
                </a:r>
                <a:r>
                  <a:rPr lang="en-US" altLang="ja-JP" sz="2200" dirty="0">
                    <a:latin typeface="Cambria Math" panose="02040503050406030204" pitchFamily="18" charset="0"/>
                  </a:rPr>
                  <a:t>21,000</a:t>
                </a:r>
                <a:r>
                  <a:rPr lang="ja-JP" altLang="en-US" sz="2200" dirty="0">
                    <a:latin typeface="Cambria Math" panose="02040503050406030204" pitchFamily="18" charset="0"/>
                  </a:rPr>
                  <a:t>円</a:t>
                </a:r>
                <a:endParaRPr lang="en-US" altLang="ja-JP" sz="2200" dirty="0">
                  <a:latin typeface="Cambria Math" panose="02040503050406030204" pitchFamily="18" charset="0"/>
                </a:endParaRPr>
              </a:p>
              <a:p>
                <a:pPr marL="0" indent="0">
                  <a:buNone/>
                </a:pPr>
                <a:r>
                  <a:rPr lang="ja-JP" altLang="en-US" sz="2200" dirty="0">
                    <a:latin typeface="Cambria Math" panose="02040503050406030204" pitchFamily="18" charset="0"/>
                  </a:rPr>
                  <a:t>総資産額</a:t>
                </a:r>
                <a14:m>
                  <m:oMath xmlns:m="http://schemas.openxmlformats.org/officeDocument/2006/math">
                    <m:r>
                      <a:rPr lang="en-US" altLang="ja-JP" sz="2200" b="0" i="1" smtClean="0">
                        <a:latin typeface="Cambria Math" panose="02040503050406030204" pitchFamily="18" charset="0"/>
                      </a:rPr>
                      <m:t>21,000</m:t>
                    </m:r>
                    <m:r>
                      <a:rPr lang="en-US" altLang="ja-JP" sz="2200" b="0" i="1" smtClean="0">
                        <a:latin typeface="Cambria Math" panose="02040503050406030204" pitchFamily="18" charset="0"/>
                        <a:ea typeface="Cambria Math" panose="02040503050406030204" pitchFamily="18" charset="0"/>
                      </a:rPr>
                      <m:t>×250+146</m:t>
                    </m:r>
                  </m:oMath>
                </a14:m>
                <a:r>
                  <a:rPr lang="ja-JP" altLang="en-US" sz="2200" dirty="0">
                    <a:latin typeface="Cambria Math" panose="02040503050406030204" pitchFamily="18" charset="0"/>
                  </a:rPr>
                  <a:t>百万円</a:t>
                </a:r>
                <a:r>
                  <a:rPr lang="en-US" altLang="ja-JP" sz="2200" dirty="0">
                    <a:latin typeface="Cambria Math" panose="02040503050406030204" pitchFamily="18" charset="0"/>
                  </a:rPr>
                  <a:t>=5,396</a:t>
                </a:r>
                <a:r>
                  <a:rPr lang="ja-JP" altLang="en-US" sz="2200" dirty="0">
                    <a:latin typeface="Cambria Math" panose="02040503050406030204" pitchFamily="18" charset="0"/>
                  </a:rPr>
                  <a:t>百万円</a:t>
                </a:r>
                <a:endParaRPr lang="en-US" altLang="ja-JP" sz="2200" dirty="0">
                  <a:latin typeface="Cambria Math" panose="02040503050406030204" pitchFamily="18" charset="0"/>
                </a:endParaRPr>
              </a:p>
              <a:p>
                <a:pPr marL="0" indent="0">
                  <a:buNone/>
                </a:pPr>
                <a:endParaRPr kumimoji="1" lang="en-US" altLang="ja-JP" dirty="0">
                  <a:latin typeface="Cambria Math" panose="02040503050406030204" pitchFamily="18" charset="0"/>
                </a:endParaRPr>
              </a:p>
              <a:p>
                <a:pPr marL="0" indent="0">
                  <a:buNone/>
                </a:pPr>
                <a:endParaRPr lang="en-US" altLang="ja-JP" dirty="0">
                  <a:latin typeface="Cambria Math" panose="02040503050406030204" pitchFamily="18" charset="0"/>
                </a:endParaRPr>
              </a:p>
              <a:p>
                <a:pPr marL="0" indent="0">
                  <a:buNone/>
                </a:pPr>
                <a:endParaRPr kumimoji="1" lang="ja-JP" altLang="en-US" dirty="0">
                  <a:latin typeface="Cambria Math" panose="02040503050406030204" pitchFamily="18" charset="0"/>
                </a:endParaRPr>
              </a:p>
            </p:txBody>
          </p:sp>
        </mc:Choice>
        <mc:Fallback>
          <p:sp>
            <p:nvSpPr>
              <p:cNvPr id="3" name="コンテンツ プレースホルダー 2">
                <a:extLst>
                  <a:ext uri="{FF2B5EF4-FFF2-40B4-BE49-F238E27FC236}">
                    <a16:creationId xmlns:a16="http://schemas.microsoft.com/office/drawing/2014/main" id="{76614A49-5E4E-2AD4-1447-3C723A99A70A}"/>
                  </a:ext>
                </a:extLst>
              </p:cNvPr>
              <p:cNvSpPr>
                <a:spLocks noGrp="1" noRot="1" noChangeAspect="1" noMove="1" noResize="1" noEditPoints="1" noAdjustHandles="1" noChangeArrowheads="1" noChangeShapeType="1" noTextEdit="1"/>
              </p:cNvSpPr>
              <p:nvPr>
                <p:ph idx="1"/>
              </p:nvPr>
            </p:nvSpPr>
            <p:spPr>
              <a:xfrm>
                <a:off x="1154954" y="2603499"/>
                <a:ext cx="9613384" cy="4103993"/>
              </a:xfrm>
              <a:blipFill>
                <a:blip r:embed="rId2"/>
                <a:stretch>
                  <a:fillRect l="-824" t="-2377" r="-571" b="-446"/>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20F03D16-F7F9-98E6-9C31-3EFBAD4D1A76}"/>
              </a:ext>
            </a:extLst>
          </p:cNvPr>
          <p:cNvSpPr>
            <a:spLocks noGrp="1"/>
          </p:cNvSpPr>
          <p:nvPr>
            <p:ph type="sldNum" sz="quarter" idx="12"/>
          </p:nvPr>
        </p:nvSpPr>
        <p:spPr/>
        <p:txBody>
          <a:bodyPr/>
          <a:lstStyle/>
          <a:p>
            <a:fld id="{9E1D073A-6C87-4B75-BDB0-3ACB7B9257CE}" type="slidenum">
              <a:rPr kumimoji="1" lang="ja-JP" altLang="en-US" smtClean="0"/>
              <a:t>31</a:t>
            </a:fld>
            <a:endParaRPr kumimoji="1" lang="ja-JP" altLang="en-US"/>
          </a:p>
        </p:txBody>
      </p:sp>
    </p:spTree>
    <p:extLst>
      <p:ext uri="{BB962C8B-B14F-4D97-AF65-F5344CB8AC3E}">
        <p14:creationId xmlns:p14="http://schemas.microsoft.com/office/powerpoint/2010/main" val="3111903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D86F8C-8F31-9751-FA2C-4721BBBE369A}"/>
              </a:ext>
            </a:extLst>
          </p:cNvPr>
          <p:cNvSpPr>
            <a:spLocks noGrp="1"/>
          </p:cNvSpPr>
          <p:nvPr>
            <p:ph type="title"/>
          </p:nvPr>
        </p:nvSpPr>
        <p:spPr/>
        <p:txBody>
          <a:bodyPr/>
          <a:lstStyle/>
          <a:p>
            <a:r>
              <a:rPr kumimoji="1" lang="ja-JP" altLang="en-US" dirty="0"/>
              <a:t>問</a:t>
            </a:r>
            <a:r>
              <a:rPr kumimoji="1" lang="en-US" altLang="ja-JP" dirty="0"/>
              <a:t>3</a:t>
            </a:r>
            <a:endParaRPr kumimoji="1" lang="ja-JP" altLang="en-US" dirty="0"/>
          </a:p>
        </p:txBody>
      </p:sp>
      <p:graphicFrame>
        <p:nvGraphicFramePr>
          <p:cNvPr id="6" name="コンテンツ プレースホルダー 5">
            <a:extLst>
              <a:ext uri="{FF2B5EF4-FFF2-40B4-BE49-F238E27FC236}">
                <a16:creationId xmlns:a16="http://schemas.microsoft.com/office/drawing/2014/main" id="{01FBE018-E4D0-D802-2E05-B2194DBBE245}"/>
              </a:ext>
            </a:extLst>
          </p:cNvPr>
          <p:cNvGraphicFramePr>
            <a:graphicFrameLocks noGrp="1"/>
          </p:cNvGraphicFramePr>
          <p:nvPr>
            <p:ph idx="1"/>
            <p:extLst>
              <p:ext uri="{D42A27DB-BD31-4B8C-83A1-F6EECF244321}">
                <p14:modId xmlns:p14="http://schemas.microsoft.com/office/powerpoint/2010/main" val="2127061385"/>
              </p:ext>
            </p:extLst>
          </p:nvPr>
        </p:nvGraphicFramePr>
        <p:xfrm>
          <a:off x="838200" y="2371040"/>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9" name="スライド番号プレースホルダー 8">
            <a:extLst>
              <a:ext uri="{FF2B5EF4-FFF2-40B4-BE49-F238E27FC236}">
                <a16:creationId xmlns:a16="http://schemas.microsoft.com/office/drawing/2014/main" id="{B0338DBE-5D4B-127B-5741-EF915075B378}"/>
              </a:ext>
            </a:extLst>
          </p:cNvPr>
          <p:cNvSpPr>
            <a:spLocks noGrp="1"/>
          </p:cNvSpPr>
          <p:nvPr>
            <p:ph type="sldNum" sz="quarter" idx="12"/>
          </p:nvPr>
        </p:nvSpPr>
        <p:spPr/>
        <p:txBody>
          <a:bodyPr/>
          <a:lstStyle/>
          <a:p>
            <a:fld id="{9E1D073A-6C87-4B75-BDB0-3ACB7B9257CE}" type="slidenum">
              <a:rPr kumimoji="1" lang="ja-JP" altLang="en-US" smtClean="0"/>
              <a:t>32</a:t>
            </a:fld>
            <a:endParaRPr kumimoji="1" lang="ja-JP" altLang="en-US"/>
          </a:p>
        </p:txBody>
      </p:sp>
      <p:sp>
        <p:nvSpPr>
          <p:cNvPr id="3" name="楕円 2">
            <a:extLst>
              <a:ext uri="{FF2B5EF4-FFF2-40B4-BE49-F238E27FC236}">
                <a16:creationId xmlns:a16="http://schemas.microsoft.com/office/drawing/2014/main" id="{B3D9438A-9080-A325-AE26-A873AD59819B}"/>
              </a:ext>
            </a:extLst>
          </p:cNvPr>
          <p:cNvSpPr/>
          <p:nvPr/>
        </p:nvSpPr>
        <p:spPr>
          <a:xfrm rot="20637297">
            <a:off x="1782336" y="4197208"/>
            <a:ext cx="4840372" cy="1304027"/>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吹き出し: 円形 3">
            <a:extLst>
              <a:ext uri="{FF2B5EF4-FFF2-40B4-BE49-F238E27FC236}">
                <a16:creationId xmlns:a16="http://schemas.microsoft.com/office/drawing/2014/main" id="{050E62CB-32CD-EDDA-7BAB-52B03B41B936}"/>
              </a:ext>
            </a:extLst>
          </p:cNvPr>
          <p:cNvSpPr/>
          <p:nvPr/>
        </p:nvSpPr>
        <p:spPr>
          <a:xfrm>
            <a:off x="838200" y="1680632"/>
            <a:ext cx="4065248" cy="1420358"/>
          </a:xfrm>
          <a:prstGeom prst="wedgeEllipseCallout">
            <a:avLst>
              <a:gd name="adj1" fmla="val 30040"/>
              <a:gd name="adj2" fmla="val 116957"/>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21000</a:t>
            </a:r>
            <a:r>
              <a:rPr kumimoji="1" lang="ja-JP" altLang="en-US" dirty="0"/>
              <a:t>円までは</a:t>
            </a:r>
            <a:r>
              <a:rPr kumimoji="1" lang="en-US" altLang="ja-JP" dirty="0"/>
              <a:t>146</a:t>
            </a:r>
            <a:r>
              <a:rPr kumimoji="1" lang="ja-JP" altLang="en-US" dirty="0"/>
              <a:t>百万円の上乗せがある</a:t>
            </a:r>
          </a:p>
        </p:txBody>
      </p:sp>
      <p:sp>
        <p:nvSpPr>
          <p:cNvPr id="5" name="楕円 4">
            <a:extLst>
              <a:ext uri="{FF2B5EF4-FFF2-40B4-BE49-F238E27FC236}">
                <a16:creationId xmlns:a16="http://schemas.microsoft.com/office/drawing/2014/main" id="{8AC51855-D040-2143-7B29-041AB7AB2C02}"/>
              </a:ext>
            </a:extLst>
          </p:cNvPr>
          <p:cNvSpPr/>
          <p:nvPr/>
        </p:nvSpPr>
        <p:spPr>
          <a:xfrm>
            <a:off x="6400591" y="3468815"/>
            <a:ext cx="4717855" cy="125705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吹き出し: 円形 6">
            <a:extLst>
              <a:ext uri="{FF2B5EF4-FFF2-40B4-BE49-F238E27FC236}">
                <a16:creationId xmlns:a16="http://schemas.microsoft.com/office/drawing/2014/main" id="{305432EB-4A2F-EEE7-8D53-E61E1EDFB0DA}"/>
              </a:ext>
            </a:extLst>
          </p:cNvPr>
          <p:cNvSpPr/>
          <p:nvPr/>
        </p:nvSpPr>
        <p:spPr>
          <a:xfrm>
            <a:off x="6921112" y="1128663"/>
            <a:ext cx="4432688" cy="1420358"/>
          </a:xfrm>
          <a:prstGeom prst="wedgeEllipseCallout">
            <a:avLst>
              <a:gd name="adj1" fmla="val -15222"/>
              <a:gd name="adj2" fmla="val 11853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21000</a:t>
            </a:r>
            <a:r>
              <a:rPr kumimoji="1" lang="ja-JP" altLang="en-US" dirty="0"/>
              <a:t>円以降は値上がり益を受け取れないため横ばい</a:t>
            </a:r>
          </a:p>
        </p:txBody>
      </p:sp>
      <p:sp>
        <p:nvSpPr>
          <p:cNvPr id="8" name="テキスト ボックス 7">
            <a:extLst>
              <a:ext uri="{FF2B5EF4-FFF2-40B4-BE49-F238E27FC236}">
                <a16:creationId xmlns:a16="http://schemas.microsoft.com/office/drawing/2014/main" id="{04AC14C7-6CFC-3A49-FCC7-124F706855C2}"/>
              </a:ext>
            </a:extLst>
          </p:cNvPr>
          <p:cNvSpPr txBox="1"/>
          <p:nvPr/>
        </p:nvSpPr>
        <p:spPr>
          <a:xfrm>
            <a:off x="4202522" y="3049585"/>
            <a:ext cx="2580516" cy="923330"/>
          </a:xfrm>
          <a:prstGeom prst="rect">
            <a:avLst/>
          </a:prstGeom>
          <a:noFill/>
        </p:spPr>
        <p:txBody>
          <a:bodyPr wrap="square" rtlCol="0">
            <a:spAutoFit/>
          </a:bodyPr>
          <a:lstStyle/>
          <a:p>
            <a:r>
              <a:rPr kumimoji="1" lang="ja-JP" altLang="en-US" dirty="0"/>
              <a:t>屈折点</a:t>
            </a:r>
            <a:endParaRPr kumimoji="1" lang="en-US" altLang="ja-JP" dirty="0"/>
          </a:p>
          <a:p>
            <a:r>
              <a:rPr kumimoji="1" lang="ja-JP" altLang="en-US" dirty="0"/>
              <a:t>株価</a:t>
            </a:r>
            <a:r>
              <a:rPr kumimoji="1" lang="en-US" altLang="ja-JP" dirty="0"/>
              <a:t>21,000</a:t>
            </a:r>
            <a:r>
              <a:rPr kumimoji="1" lang="ja-JP" altLang="en-US" dirty="0"/>
              <a:t>円で</a:t>
            </a:r>
            <a:endParaRPr kumimoji="1" lang="en-US" altLang="ja-JP" dirty="0"/>
          </a:p>
          <a:p>
            <a:r>
              <a:rPr lang="ja-JP" altLang="en-US" dirty="0"/>
              <a:t>総資産額</a:t>
            </a:r>
            <a:r>
              <a:rPr lang="en-US" altLang="ja-JP" dirty="0"/>
              <a:t>5,396</a:t>
            </a:r>
            <a:r>
              <a:rPr lang="ja-JP" altLang="en-US" dirty="0"/>
              <a:t>百万円</a:t>
            </a:r>
            <a:endParaRPr kumimoji="1" lang="ja-JP" altLang="en-US" dirty="0"/>
          </a:p>
        </p:txBody>
      </p:sp>
    </p:spTree>
    <p:extLst>
      <p:ext uri="{BB962C8B-B14F-4D97-AF65-F5344CB8AC3E}">
        <p14:creationId xmlns:p14="http://schemas.microsoft.com/office/powerpoint/2010/main" val="2338008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9A92E-C794-DD88-9238-0F05A594C93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5401FB6-8274-F256-F827-FEEC88F5A8EE}"/>
              </a:ext>
            </a:extLst>
          </p:cNvPr>
          <p:cNvSpPr>
            <a:spLocks noGrp="1"/>
          </p:cNvSpPr>
          <p:nvPr>
            <p:ph type="ctrTitle"/>
          </p:nvPr>
        </p:nvSpPr>
        <p:spPr/>
        <p:txBody>
          <a:bodyPr anchor="ctr"/>
          <a:lstStyle/>
          <a:p>
            <a:r>
              <a:rPr kumimoji="1" lang="ja-JP" altLang="en-US" dirty="0"/>
              <a:t>問</a:t>
            </a:r>
            <a:r>
              <a:rPr kumimoji="1" lang="en-US" altLang="ja-JP" dirty="0"/>
              <a:t>4</a:t>
            </a:r>
            <a:endParaRPr kumimoji="1" lang="ja-JP" altLang="en-US" dirty="0"/>
          </a:p>
        </p:txBody>
      </p:sp>
      <p:sp>
        <p:nvSpPr>
          <p:cNvPr id="3" name="スライド番号プレースホルダー 2">
            <a:extLst>
              <a:ext uri="{FF2B5EF4-FFF2-40B4-BE49-F238E27FC236}">
                <a16:creationId xmlns:a16="http://schemas.microsoft.com/office/drawing/2014/main" id="{CB232AC3-79C1-33FA-6948-B8602E48BB82}"/>
              </a:ext>
            </a:extLst>
          </p:cNvPr>
          <p:cNvSpPr>
            <a:spLocks noGrp="1"/>
          </p:cNvSpPr>
          <p:nvPr>
            <p:ph type="sldNum" sz="quarter" idx="12"/>
          </p:nvPr>
        </p:nvSpPr>
        <p:spPr/>
        <p:txBody>
          <a:bodyPr/>
          <a:lstStyle/>
          <a:p>
            <a:fld id="{9E1D073A-6C87-4B75-BDB0-3ACB7B9257CE}" type="slidenum">
              <a:rPr kumimoji="1" lang="ja-JP" altLang="en-US" smtClean="0"/>
              <a:t>33</a:t>
            </a:fld>
            <a:endParaRPr kumimoji="1" lang="ja-JP" altLang="en-US"/>
          </a:p>
        </p:txBody>
      </p:sp>
    </p:spTree>
    <p:extLst>
      <p:ext uri="{BB962C8B-B14F-4D97-AF65-F5344CB8AC3E}">
        <p14:creationId xmlns:p14="http://schemas.microsoft.com/office/powerpoint/2010/main" val="2253350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B09AB8-ACBE-DAF3-9B25-DE4BE2D03548}"/>
              </a:ext>
            </a:extLst>
          </p:cNvPr>
          <p:cNvSpPr>
            <a:spLocks noGrp="1"/>
          </p:cNvSpPr>
          <p:nvPr>
            <p:ph type="title"/>
          </p:nvPr>
        </p:nvSpPr>
        <p:spPr/>
        <p:txBody>
          <a:bodyPr/>
          <a:lstStyle/>
          <a:p>
            <a:r>
              <a:rPr lang="ja-JP" altLang="en-US" dirty="0"/>
              <a:t>ダイナミックヘッジとは</a:t>
            </a:r>
            <a:endParaRPr kumimoji="1" lang="ja-JP" altLang="en-US" dirty="0"/>
          </a:p>
        </p:txBody>
      </p:sp>
      <p:sp>
        <p:nvSpPr>
          <p:cNvPr id="3" name="コンテンツ プレースホルダー 2">
            <a:extLst>
              <a:ext uri="{FF2B5EF4-FFF2-40B4-BE49-F238E27FC236}">
                <a16:creationId xmlns:a16="http://schemas.microsoft.com/office/drawing/2014/main" id="{BA4521A7-41FD-34F7-5C75-814D8CAFC4D9}"/>
              </a:ext>
            </a:extLst>
          </p:cNvPr>
          <p:cNvSpPr>
            <a:spLocks noGrp="1"/>
          </p:cNvSpPr>
          <p:nvPr>
            <p:ph idx="1"/>
          </p:nvPr>
        </p:nvSpPr>
        <p:spPr>
          <a:xfrm>
            <a:off x="933453" y="2535345"/>
            <a:ext cx="10334681" cy="4026925"/>
          </a:xfrm>
        </p:spPr>
        <p:txBody>
          <a:bodyPr>
            <a:normAutofit fontScale="92500"/>
          </a:bodyPr>
          <a:lstStyle/>
          <a:p>
            <a:pPr marL="0" indent="0">
              <a:lnSpc>
                <a:spcPct val="150000"/>
              </a:lnSpc>
              <a:buNone/>
            </a:pPr>
            <a:r>
              <a:rPr kumimoji="1" lang="ja-JP" altLang="en-US" sz="2400" b="1" dirty="0">
                <a:solidFill>
                  <a:schemeClr val="accent1"/>
                </a:solidFill>
              </a:rPr>
              <a:t>ダイナミック・ヘッジ</a:t>
            </a:r>
            <a:r>
              <a:rPr kumimoji="1" lang="ja-JP" altLang="en-US" sz="2400" dirty="0"/>
              <a:t>（</a:t>
            </a:r>
            <a:r>
              <a:rPr kumimoji="1" lang="en-US" altLang="ja-JP" sz="2400" dirty="0"/>
              <a:t>DH</a:t>
            </a:r>
            <a:r>
              <a:rPr kumimoji="1" lang="ja-JP" altLang="en-US" sz="2400" dirty="0"/>
              <a:t>）（デルタヘッジ）</a:t>
            </a:r>
            <a:endParaRPr kumimoji="1" lang="en-US" altLang="ja-JP" sz="2400" dirty="0"/>
          </a:p>
          <a:p>
            <a:pPr marL="0" indent="0">
              <a:lnSpc>
                <a:spcPct val="150000"/>
              </a:lnSpc>
              <a:buNone/>
            </a:pPr>
            <a:r>
              <a:rPr lang="ja-JP" altLang="en-US" sz="2400" dirty="0"/>
              <a:t>→オプション取引で、原資産の価格変動による損失を回避するヘッジ取引の手法</a:t>
            </a:r>
            <a:endParaRPr lang="en-US" altLang="ja-JP" sz="2400" dirty="0"/>
          </a:p>
          <a:p>
            <a:pPr marL="0" indent="0">
              <a:lnSpc>
                <a:spcPct val="150000"/>
              </a:lnSpc>
              <a:buNone/>
            </a:pPr>
            <a:r>
              <a:rPr lang="ja-JP" altLang="en-US" sz="2400" dirty="0"/>
              <a:t>株価指数オプションに投資する場合、デルタと呼ばれるリスク指標に応じた比率で当該株価指数先物（原資産）の売買を組み合わせるデルタヘッジがある</a:t>
            </a:r>
            <a:endParaRPr lang="en-US" altLang="ja-JP" sz="2400" dirty="0"/>
          </a:p>
          <a:p>
            <a:pPr marL="0" indent="0">
              <a:lnSpc>
                <a:spcPct val="150000"/>
              </a:lnSpc>
              <a:buNone/>
            </a:pPr>
            <a:r>
              <a:rPr lang="en-US" altLang="ja-JP" sz="2400" dirty="0"/>
              <a:t>DH</a:t>
            </a:r>
            <a:r>
              <a:rPr lang="ja-JP" altLang="en-US" sz="2400" dirty="0"/>
              <a:t>とは、原資産の価格変動に応じてデルタヘッジに必要な原資産の売買を何度も行い臨機応変に対応する手法</a:t>
            </a:r>
            <a:endParaRPr kumimoji="1" lang="ja-JP" altLang="en-US" sz="2400" dirty="0"/>
          </a:p>
        </p:txBody>
      </p:sp>
      <p:sp>
        <p:nvSpPr>
          <p:cNvPr id="4" name="スライド番号プレースホルダー 3">
            <a:extLst>
              <a:ext uri="{FF2B5EF4-FFF2-40B4-BE49-F238E27FC236}">
                <a16:creationId xmlns:a16="http://schemas.microsoft.com/office/drawing/2014/main" id="{806BB389-E83A-659E-C447-50FF5F9A095E}"/>
              </a:ext>
            </a:extLst>
          </p:cNvPr>
          <p:cNvSpPr>
            <a:spLocks noGrp="1"/>
          </p:cNvSpPr>
          <p:nvPr>
            <p:ph type="sldNum" sz="quarter" idx="12"/>
          </p:nvPr>
        </p:nvSpPr>
        <p:spPr/>
        <p:txBody>
          <a:bodyPr/>
          <a:lstStyle/>
          <a:p>
            <a:fld id="{9E1D073A-6C87-4B75-BDB0-3ACB7B9257CE}" type="slidenum">
              <a:rPr kumimoji="1" lang="ja-JP" altLang="en-US" smtClean="0"/>
              <a:t>34</a:t>
            </a:fld>
            <a:endParaRPr kumimoji="1" lang="ja-JP" altLang="en-US"/>
          </a:p>
        </p:txBody>
      </p:sp>
    </p:spTree>
    <p:extLst>
      <p:ext uri="{BB962C8B-B14F-4D97-AF65-F5344CB8AC3E}">
        <p14:creationId xmlns:p14="http://schemas.microsoft.com/office/powerpoint/2010/main" val="1964610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A9DE62-AF87-2151-D6CC-44EDD7EC681E}"/>
              </a:ext>
            </a:extLst>
          </p:cNvPr>
          <p:cNvSpPr>
            <a:spLocks noGrp="1"/>
          </p:cNvSpPr>
          <p:nvPr>
            <p:ph type="title"/>
          </p:nvPr>
        </p:nvSpPr>
        <p:spPr/>
        <p:txBody>
          <a:bodyPr/>
          <a:lstStyle/>
          <a:p>
            <a:r>
              <a:rPr kumimoji="1" lang="ja-JP" altLang="en-US" dirty="0"/>
              <a:t>デルタとは</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7778845D-5F02-20CD-FAAD-03525E84565B}"/>
                  </a:ext>
                </a:extLst>
              </p:cNvPr>
              <p:cNvSpPr>
                <a:spLocks noGrp="1"/>
              </p:cNvSpPr>
              <p:nvPr>
                <p:ph idx="1"/>
              </p:nvPr>
            </p:nvSpPr>
            <p:spPr/>
            <p:txBody>
              <a:bodyPr>
                <a:normAutofit fontScale="92500"/>
              </a:bodyPr>
              <a:lstStyle/>
              <a:p>
                <a:pPr marL="0" indent="0">
                  <a:buNone/>
                </a:pPr>
                <a:r>
                  <a:rPr lang="ja-JP" altLang="en-US" sz="2400" dirty="0"/>
                  <a:t>「</a:t>
                </a:r>
                <a:r>
                  <a:rPr lang="ja-JP" altLang="en-US" sz="2400" b="1" dirty="0">
                    <a:solidFill>
                      <a:schemeClr val="accent1"/>
                    </a:solidFill>
                  </a:rPr>
                  <a:t>デルタ</a:t>
                </a:r>
                <a:r>
                  <a:rPr lang="ja-JP" altLang="en-US" sz="2400" dirty="0"/>
                  <a:t>」はオプション価格の原資産に対する感応度</a:t>
                </a:r>
                <a:endParaRPr lang="en-US" altLang="ja-JP" sz="2400" dirty="0"/>
              </a:p>
              <a:p>
                <a:pPr marL="0" indent="0">
                  <a:buNone/>
                </a:pPr>
                <a:r>
                  <a:rPr lang="ja-JP" altLang="en-US" sz="2400" dirty="0"/>
                  <a:t>デルタ</a:t>
                </a:r>
                <a:r>
                  <a:rPr lang="en-US" altLang="ja-JP" sz="2400" dirty="0"/>
                  <a:t>=1</a:t>
                </a:r>
                <a:r>
                  <a:rPr lang="ja-JP" altLang="en-US" sz="2400" dirty="0"/>
                  <a:t>の場合は原資産と同じ値幅で動くことを意味</a:t>
                </a:r>
                <a:endParaRPr lang="en-US" altLang="ja-JP" sz="2400" dirty="0"/>
              </a:p>
              <a:p>
                <a:pPr marL="0" indent="0">
                  <a:buNone/>
                </a:pPr>
                <a:endParaRPr lang="en-US" altLang="ja-JP" sz="2400" dirty="0"/>
              </a:p>
              <a:p>
                <a:pPr marL="0" indent="0">
                  <a:buNone/>
                </a:pPr>
                <a:r>
                  <a:rPr lang="ja-JP" altLang="en-US" sz="2400" dirty="0"/>
                  <a:t>例）現物価格</a:t>
                </a:r>
                <a:r>
                  <a:rPr lang="en-US" altLang="ja-JP" sz="2400" dirty="0">
                    <a:latin typeface="Cambria Math" panose="02040503050406030204" pitchFamily="18" charset="0"/>
                    <a:ea typeface="Cambria Math" panose="02040503050406030204" pitchFamily="18" charset="0"/>
                  </a:rPr>
                  <a:t>S=10,000</a:t>
                </a:r>
                <a:r>
                  <a:rPr lang="ja-JP" altLang="en-US" sz="2400" dirty="0"/>
                  <a:t>が</a:t>
                </a:r>
                <a:r>
                  <a:rPr lang="en-US" altLang="ja-JP" sz="2400" dirty="0">
                    <a:latin typeface="Cambria Math" panose="02040503050406030204" pitchFamily="18" charset="0"/>
                    <a:ea typeface="Cambria Math" panose="02040503050406030204" pitchFamily="18" charset="0"/>
                  </a:rPr>
                  <a:t>S=10,100</a:t>
                </a:r>
                <a:r>
                  <a:rPr lang="ja-JP" altLang="en-US" sz="2400" dirty="0"/>
                  <a:t>に上がったとする　</a:t>
                </a:r>
                <a:r>
                  <a:rPr lang="en-US" altLang="ja-JP" sz="2400" dirty="0">
                    <a:latin typeface="Cambria Math" panose="02040503050406030204" pitchFamily="18" charset="0"/>
                    <a:ea typeface="Cambria Math" panose="02040503050406030204" pitchFamily="18" charset="0"/>
                  </a:rPr>
                  <a:t>ΔS=100</a:t>
                </a:r>
              </a:p>
              <a:p>
                <a:pPr marL="0" indent="0">
                  <a:buNone/>
                </a:pPr>
                <a:r>
                  <a:rPr lang="ja-JP" altLang="en-US" sz="2400" dirty="0"/>
                  <a:t>その時オプション価格</a:t>
                </a:r>
                <a:r>
                  <a:rPr lang="en-US" altLang="ja-JP" sz="2400" dirty="0">
                    <a:latin typeface="Cambria Math" panose="02040503050406030204" pitchFamily="18" charset="0"/>
                    <a:ea typeface="Cambria Math" panose="02040503050406030204" pitchFamily="18" charset="0"/>
                  </a:rPr>
                  <a:t>C=1,000</a:t>
                </a:r>
                <a:r>
                  <a:rPr lang="ja-JP" altLang="en-US" sz="2400" dirty="0"/>
                  <a:t>が</a:t>
                </a:r>
                <a:r>
                  <a:rPr lang="en-US" altLang="ja-JP" sz="2400" dirty="0">
                    <a:latin typeface="Cambria Math" panose="02040503050406030204" pitchFamily="18" charset="0"/>
                    <a:ea typeface="Cambria Math" panose="02040503050406030204" pitchFamily="18" charset="0"/>
                  </a:rPr>
                  <a:t>C=1,030</a:t>
                </a:r>
                <a:r>
                  <a:rPr lang="ja-JP" altLang="en-US" sz="2400" dirty="0"/>
                  <a:t>になったとする　</a:t>
                </a:r>
                <a:r>
                  <a:rPr lang="en-US" altLang="ja-JP" sz="2400" dirty="0">
                    <a:latin typeface="Cambria Math" panose="02040503050406030204" pitchFamily="18" charset="0"/>
                    <a:ea typeface="Cambria Math" panose="02040503050406030204" pitchFamily="18" charset="0"/>
                  </a:rPr>
                  <a:t>ΔC=30</a:t>
                </a:r>
              </a:p>
              <a:p>
                <a:pPr marL="0" indent="0">
                  <a:buNone/>
                </a:pPr>
                <a:r>
                  <a:rPr lang="ja-JP" altLang="en-US" sz="2400" dirty="0"/>
                  <a:t>この時デルタは</a:t>
                </a:r>
                <a14:m>
                  <m:oMath xmlns:m="http://schemas.openxmlformats.org/officeDocument/2006/math">
                    <m:f>
                      <m:fPr>
                        <m:ctrlPr>
                          <a:rPr lang="en-US" altLang="ja-JP" sz="2400" i="1" smtClean="0">
                            <a:latin typeface="Cambria Math" panose="02040503050406030204" pitchFamily="18" charset="0"/>
                          </a:rPr>
                        </m:ctrlPr>
                      </m:fPr>
                      <m:num>
                        <m:r>
                          <a:rPr lang="en-US" altLang="ja-JP" sz="240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𝐶</m:t>
                        </m:r>
                      </m:num>
                      <m:den>
                        <m:r>
                          <a:rPr lang="en-US" altLang="ja-JP" sz="240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𝑆</m:t>
                        </m:r>
                      </m:den>
                    </m:f>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30</m:t>
                        </m:r>
                      </m:num>
                      <m:den>
                        <m:r>
                          <a:rPr lang="en-US" altLang="ja-JP" sz="2400" b="0" i="1" smtClean="0">
                            <a:latin typeface="Cambria Math" panose="02040503050406030204" pitchFamily="18" charset="0"/>
                          </a:rPr>
                          <m:t>100</m:t>
                        </m:r>
                      </m:den>
                    </m:f>
                    <m:r>
                      <a:rPr lang="en-US" altLang="ja-JP" sz="2400" b="0" i="1" smtClean="0">
                        <a:latin typeface="Cambria Math" panose="02040503050406030204" pitchFamily="18" charset="0"/>
                      </a:rPr>
                      <m:t>=0.3</m:t>
                    </m:r>
                  </m:oMath>
                </a14:m>
                <a:endParaRPr lang="en-US" altLang="ja-JP" sz="2400" dirty="0"/>
              </a:p>
              <a:p>
                <a:pPr marL="0" indent="0">
                  <a:buNone/>
                </a:pPr>
                <a:r>
                  <a:rPr lang="ja-JP" altLang="en-US" sz="2400" dirty="0"/>
                  <a:t>即ちデルタはオプション価格を現物価格で微分したものとなる</a:t>
                </a:r>
                <a:endParaRPr lang="en-US" altLang="ja-JP" sz="2400" dirty="0"/>
              </a:p>
              <a:p>
                <a:pPr marL="0" indent="0">
                  <a:buNone/>
                </a:pPr>
                <a:endParaRPr lang="en-US" altLang="ja-JP" dirty="0"/>
              </a:p>
              <a:p>
                <a:pPr marL="0" indent="0">
                  <a:buNone/>
                </a:pPr>
                <a:endParaRPr lang="en-US" altLang="ja-JP" dirty="0"/>
              </a:p>
              <a:p>
                <a:pPr marL="0" indent="0">
                  <a:buNone/>
                </a:pPr>
                <a:endParaRPr kumimoji="1" lang="ja-JP" altLang="en-US" dirty="0"/>
              </a:p>
            </p:txBody>
          </p:sp>
        </mc:Choice>
        <mc:Fallback>
          <p:sp>
            <p:nvSpPr>
              <p:cNvPr id="3" name="コンテンツ プレースホルダー 2">
                <a:extLst>
                  <a:ext uri="{FF2B5EF4-FFF2-40B4-BE49-F238E27FC236}">
                    <a16:creationId xmlns:a16="http://schemas.microsoft.com/office/drawing/2014/main" id="{7778845D-5F02-20CD-FAAD-03525E84565B}"/>
                  </a:ext>
                </a:extLst>
              </p:cNvPr>
              <p:cNvSpPr>
                <a:spLocks noGrp="1" noRot="1" noChangeAspect="1" noMove="1" noResize="1" noEditPoints="1" noAdjustHandles="1" noChangeArrowheads="1" noChangeShapeType="1" noTextEdit="1"/>
              </p:cNvSpPr>
              <p:nvPr>
                <p:ph idx="1"/>
              </p:nvPr>
            </p:nvSpPr>
            <p:spPr>
              <a:blipFill>
                <a:blip r:embed="rId3"/>
                <a:stretch>
                  <a:fillRect l="-898" t="-1070" b="-1961"/>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F3893EEE-1D06-BAE3-394D-3E3EA744118B}"/>
              </a:ext>
            </a:extLst>
          </p:cNvPr>
          <p:cNvSpPr>
            <a:spLocks noGrp="1"/>
          </p:cNvSpPr>
          <p:nvPr>
            <p:ph type="sldNum" sz="quarter" idx="12"/>
          </p:nvPr>
        </p:nvSpPr>
        <p:spPr/>
        <p:txBody>
          <a:bodyPr/>
          <a:lstStyle/>
          <a:p>
            <a:fld id="{9E1D073A-6C87-4B75-BDB0-3ACB7B9257CE}" type="slidenum">
              <a:rPr kumimoji="1" lang="ja-JP" altLang="en-US" smtClean="0"/>
              <a:t>35</a:t>
            </a:fld>
            <a:endParaRPr kumimoji="1" lang="ja-JP" altLang="en-US"/>
          </a:p>
        </p:txBody>
      </p:sp>
    </p:spTree>
    <p:extLst>
      <p:ext uri="{BB962C8B-B14F-4D97-AF65-F5344CB8AC3E}">
        <p14:creationId xmlns:p14="http://schemas.microsoft.com/office/powerpoint/2010/main" val="1725731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193FA6-B877-75F2-712F-5A8BF8710224}"/>
              </a:ext>
            </a:extLst>
          </p:cNvPr>
          <p:cNvSpPr>
            <a:spLocks noGrp="1"/>
          </p:cNvSpPr>
          <p:nvPr>
            <p:ph type="title"/>
          </p:nvPr>
        </p:nvSpPr>
        <p:spPr/>
        <p:txBody>
          <a:bodyPr/>
          <a:lstStyle/>
          <a:p>
            <a:r>
              <a:rPr kumimoji="1" lang="ja-JP" altLang="en-US" dirty="0"/>
              <a:t>デルタの計算式</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61227ACD-4802-AC93-2FF8-0FE73A685981}"/>
                  </a:ext>
                </a:extLst>
              </p:cNvPr>
              <p:cNvSpPr>
                <a:spLocks noGrp="1"/>
              </p:cNvSpPr>
              <p:nvPr>
                <p:ph idx="1"/>
              </p:nvPr>
            </p:nvSpPr>
            <p:spPr>
              <a:xfrm>
                <a:off x="1154954" y="2603500"/>
                <a:ext cx="9369165" cy="3416300"/>
              </a:xfrm>
            </p:spPr>
            <p:txBody>
              <a:bodyPr>
                <a:normAutofit fontScale="92500" lnSpcReduction="10000"/>
              </a:bodyPr>
              <a:lstStyle/>
              <a:p>
                <a:pPr marL="0" indent="0">
                  <a:buNone/>
                </a:pPr>
                <a:r>
                  <a:rPr lang="ja-JP" altLang="en-US" sz="2400" dirty="0">
                    <a:latin typeface="+mn-ea"/>
                  </a:rPr>
                  <a:t>オプション価格の原資産に対する感応度であるから現物価格で微分する</a:t>
                </a:r>
                <a:endParaRPr kumimoji="1" lang="en-US" altLang="ja-JP" sz="2400" dirty="0">
                  <a:latin typeface="+mn-ea"/>
                </a:endParaRPr>
              </a:p>
              <a:p>
                <a:pPr marL="0" indent="0" algn="ctr">
                  <a:buNone/>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ea typeface="Cambria Math" panose="02040503050406030204" pitchFamily="18" charset="0"/>
                        </a:rPr>
                        <m:t>∆</m:t>
                      </m:r>
                      <m:r>
                        <a:rPr kumimoji="1" lang="en-US" altLang="ja-JP" sz="2400" b="0" i="0" smtClean="0">
                          <a:latin typeface="Cambria Math" panose="02040503050406030204" pitchFamily="18" charset="0"/>
                        </a:rPr>
                        <m:t>=</m:t>
                      </m:r>
                      <m:f>
                        <m:fPr>
                          <m:ctrlPr>
                            <a:rPr kumimoji="1" lang="en-US" altLang="ja-JP" sz="2400" i="1" smtClean="0">
                              <a:latin typeface="Cambria Math" panose="02040503050406030204" pitchFamily="18" charset="0"/>
                            </a:rPr>
                          </m:ctrlPr>
                        </m:fPr>
                        <m:num>
                          <m:r>
                            <a:rPr kumimoji="1" lang="en-US" altLang="ja-JP" sz="2400" b="0" i="1" smtClean="0">
                              <a:latin typeface="Cambria Math" panose="02040503050406030204" pitchFamily="18" charset="0"/>
                            </a:rPr>
                            <m:t>𝑑𝐶</m:t>
                          </m:r>
                        </m:num>
                        <m:den>
                          <m:r>
                            <a:rPr kumimoji="1" lang="en-US" altLang="ja-JP" sz="2400" b="0" i="1" smtClean="0">
                              <a:latin typeface="Cambria Math" panose="02040503050406030204" pitchFamily="18" charset="0"/>
                            </a:rPr>
                            <m:t>𝑑𝑆</m:t>
                          </m:r>
                        </m:den>
                      </m:f>
                    </m:oMath>
                  </m:oMathPara>
                </a14:m>
                <a:endParaRPr kumimoji="1" lang="en-US" altLang="ja-JP" sz="2400" dirty="0"/>
              </a:p>
              <a:p>
                <a:pPr marL="0" indent="0" algn="ctr">
                  <a:buNone/>
                </a:pPr>
                <a14:m>
                  <m:oMath xmlns:m="http://schemas.openxmlformats.org/officeDocument/2006/math">
                    <m:r>
                      <a:rPr lang="en-US" altLang="ja-JP" sz="2400" b="0" i="1" smtClean="0">
                        <a:latin typeface="Cambria Math" panose="02040503050406030204" pitchFamily="18" charset="0"/>
                      </a:rPr>
                      <m:t>𝐶</m:t>
                    </m:r>
                    <m:r>
                      <a:rPr lang="en-US" altLang="ja-JP" sz="2400" i="1">
                        <a:latin typeface="Cambria Math" panose="02040503050406030204" pitchFamily="18" charset="0"/>
                      </a:rPr>
                      <m:t>=</m:t>
                    </m:r>
                  </m:oMath>
                </a14:m>
                <a:r>
                  <a:rPr lang="ja-JP" altLang="en-US" sz="2400" dirty="0"/>
                  <a:t>オプション価格　</a:t>
                </a:r>
                <a14:m>
                  <m:oMath xmlns:m="http://schemas.openxmlformats.org/officeDocument/2006/math">
                    <m:r>
                      <a:rPr lang="en-US" altLang="ja-JP" sz="2400" b="0" i="1" smtClean="0">
                        <a:latin typeface="Cambria Math" panose="02040503050406030204" pitchFamily="18" charset="0"/>
                      </a:rPr>
                      <m:t>𝑆</m:t>
                    </m:r>
                    <m:r>
                      <a:rPr lang="en-US" altLang="ja-JP" sz="2400" b="0" i="1" smtClean="0">
                        <a:latin typeface="Cambria Math" panose="02040503050406030204" pitchFamily="18" charset="0"/>
                      </a:rPr>
                      <m:t>=</m:t>
                    </m:r>
                  </m:oMath>
                </a14:m>
                <a:r>
                  <a:rPr lang="ja-JP" altLang="en-US" sz="2400" dirty="0"/>
                  <a:t>現物価格</a:t>
                </a:r>
                <a:endParaRPr lang="en-US" altLang="ja-JP" sz="2400" dirty="0"/>
              </a:p>
              <a:p>
                <a:pPr marL="0" indent="0" algn="ctr">
                  <a:buNone/>
                </a:pPr>
                <a:endParaRPr lang="en-US" altLang="ja-JP" sz="2400" dirty="0"/>
              </a:p>
              <a:p>
                <a:pPr marL="0" indent="0">
                  <a:buNone/>
                </a:pPr>
                <a:r>
                  <a:rPr lang="ja-JP" altLang="en-US" sz="2400" dirty="0"/>
                  <a:t>先物価格の原資産に対する感応度も同様にして</a:t>
                </a:r>
                <a:endParaRPr lang="en-US" altLang="ja-JP" sz="2400" dirty="0"/>
              </a:p>
              <a:p>
                <a:pPr marL="0" indent="0" algn="ctr">
                  <a:buNone/>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ea typeface="Cambria Math" panose="02040503050406030204" pitchFamily="18" charset="0"/>
                        </a:rPr>
                        <m:t>∆</m:t>
                      </m:r>
                      <m:r>
                        <a:rPr kumimoji="1" lang="en-US" altLang="ja-JP" sz="2400" b="0" i="0" smtClean="0">
                          <a:latin typeface="Cambria Math" panose="02040503050406030204" pitchFamily="18" charset="0"/>
                        </a:rPr>
                        <m:t>=</m:t>
                      </m:r>
                      <m:f>
                        <m:fPr>
                          <m:ctrlPr>
                            <a:rPr kumimoji="1" lang="en-US" altLang="ja-JP" sz="2400" i="1" smtClean="0">
                              <a:latin typeface="Cambria Math" panose="02040503050406030204" pitchFamily="18" charset="0"/>
                            </a:rPr>
                          </m:ctrlPr>
                        </m:fPr>
                        <m:num>
                          <m:r>
                            <a:rPr kumimoji="1" lang="en-US" altLang="ja-JP" sz="2400" b="0" i="1" smtClean="0">
                              <a:latin typeface="Cambria Math" panose="02040503050406030204" pitchFamily="18" charset="0"/>
                            </a:rPr>
                            <m:t>𝑑𝐹</m:t>
                          </m:r>
                        </m:num>
                        <m:den>
                          <m:r>
                            <a:rPr kumimoji="1" lang="en-US" altLang="ja-JP" sz="2400" b="0" i="1" smtClean="0">
                              <a:latin typeface="Cambria Math" panose="02040503050406030204" pitchFamily="18" charset="0"/>
                            </a:rPr>
                            <m:t>𝑑𝑆</m:t>
                          </m:r>
                        </m:den>
                      </m:f>
                    </m:oMath>
                  </m:oMathPara>
                </a14:m>
                <a:endParaRPr kumimoji="1" lang="en-US" altLang="ja-JP" sz="2400" dirty="0"/>
              </a:p>
              <a:p>
                <a:pPr marL="0" indent="0" algn="ctr">
                  <a:buNone/>
                </a:pPr>
                <a14:m>
                  <m:oMath xmlns:m="http://schemas.openxmlformats.org/officeDocument/2006/math">
                    <m:r>
                      <a:rPr lang="en-US" altLang="ja-JP" sz="2400" b="0" i="1" smtClean="0">
                        <a:latin typeface="Cambria Math" panose="02040503050406030204" pitchFamily="18" charset="0"/>
                      </a:rPr>
                      <m:t>𝐹</m:t>
                    </m:r>
                    <m:r>
                      <a:rPr lang="en-US" altLang="ja-JP" sz="2400" i="1">
                        <a:latin typeface="Cambria Math" panose="02040503050406030204" pitchFamily="18" charset="0"/>
                      </a:rPr>
                      <m:t>=</m:t>
                    </m:r>
                  </m:oMath>
                </a14:m>
                <a:r>
                  <a:rPr lang="ja-JP" altLang="en-US" sz="2400" dirty="0"/>
                  <a:t>先物価格　</a:t>
                </a:r>
                <a:r>
                  <a:rPr lang="en-US" altLang="ja-JP" sz="2400" b="0" dirty="0"/>
                  <a:t> </a:t>
                </a:r>
                <a14:m>
                  <m:oMath xmlns:m="http://schemas.openxmlformats.org/officeDocument/2006/math">
                    <m:r>
                      <a:rPr lang="en-US" altLang="ja-JP" sz="2400" b="0" i="1" smtClean="0">
                        <a:latin typeface="Cambria Math" panose="02040503050406030204" pitchFamily="18" charset="0"/>
                      </a:rPr>
                      <m:t>𝑆</m:t>
                    </m:r>
                    <m:r>
                      <a:rPr lang="en-US" altLang="ja-JP" sz="2400" b="0" i="1" smtClean="0">
                        <a:latin typeface="Cambria Math" panose="02040503050406030204" pitchFamily="18" charset="0"/>
                      </a:rPr>
                      <m:t>=</m:t>
                    </m:r>
                  </m:oMath>
                </a14:m>
                <a:r>
                  <a:rPr lang="ja-JP" altLang="en-US" sz="2400" dirty="0"/>
                  <a:t>現物価格</a:t>
                </a:r>
                <a:endParaRPr lang="en-US" altLang="ja-JP" sz="2400" dirty="0"/>
              </a:p>
              <a:p>
                <a:pPr marL="0" indent="0" algn="ctr">
                  <a:buNone/>
                </a:pPr>
                <a:endParaRPr lang="en-US" altLang="ja-JP" dirty="0"/>
              </a:p>
              <a:p>
                <a:pPr marL="0" indent="0" algn="ctr">
                  <a:buNone/>
                </a:pPr>
                <a:endParaRPr lang="en-US" altLang="ja-JP" dirty="0"/>
              </a:p>
              <a:p>
                <a:pPr marL="0" indent="0">
                  <a:buNone/>
                </a:pPr>
                <a:endParaRPr kumimoji="1" lang="ja-JP" altLang="en-US" dirty="0"/>
              </a:p>
            </p:txBody>
          </p:sp>
        </mc:Choice>
        <mc:Fallback>
          <p:sp>
            <p:nvSpPr>
              <p:cNvPr id="3" name="コンテンツ プレースホルダー 2">
                <a:extLst>
                  <a:ext uri="{FF2B5EF4-FFF2-40B4-BE49-F238E27FC236}">
                    <a16:creationId xmlns:a16="http://schemas.microsoft.com/office/drawing/2014/main" id="{61227ACD-4802-AC93-2FF8-0FE73A685981}"/>
                  </a:ext>
                </a:extLst>
              </p:cNvPr>
              <p:cNvSpPr>
                <a:spLocks noGrp="1" noRot="1" noChangeAspect="1" noMove="1" noResize="1" noEditPoints="1" noAdjustHandles="1" noChangeArrowheads="1" noChangeShapeType="1" noTextEdit="1"/>
              </p:cNvSpPr>
              <p:nvPr>
                <p:ph idx="1"/>
              </p:nvPr>
            </p:nvSpPr>
            <p:spPr>
              <a:xfrm>
                <a:off x="1154954" y="2603500"/>
                <a:ext cx="9369165" cy="3416300"/>
              </a:xfrm>
              <a:blipFill>
                <a:blip r:embed="rId2"/>
                <a:stretch>
                  <a:fillRect l="-846" t="-1961" b="-3209"/>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50D18F24-C97E-6C20-9D39-6099212AAFBD}"/>
              </a:ext>
            </a:extLst>
          </p:cNvPr>
          <p:cNvSpPr>
            <a:spLocks noGrp="1"/>
          </p:cNvSpPr>
          <p:nvPr>
            <p:ph type="sldNum" sz="quarter" idx="12"/>
          </p:nvPr>
        </p:nvSpPr>
        <p:spPr/>
        <p:txBody>
          <a:bodyPr/>
          <a:lstStyle/>
          <a:p>
            <a:fld id="{9E1D073A-6C87-4B75-BDB0-3ACB7B9257CE}" type="slidenum">
              <a:rPr kumimoji="1" lang="ja-JP" altLang="en-US" smtClean="0"/>
              <a:t>36</a:t>
            </a:fld>
            <a:endParaRPr kumimoji="1" lang="ja-JP" altLang="en-US"/>
          </a:p>
        </p:txBody>
      </p:sp>
    </p:spTree>
    <p:extLst>
      <p:ext uri="{BB962C8B-B14F-4D97-AF65-F5344CB8AC3E}">
        <p14:creationId xmlns:p14="http://schemas.microsoft.com/office/powerpoint/2010/main" val="855856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FD513D-B5DD-0A42-FFED-3F5DF28EF2E1}"/>
              </a:ext>
            </a:extLst>
          </p:cNvPr>
          <p:cNvSpPr>
            <a:spLocks noGrp="1"/>
          </p:cNvSpPr>
          <p:nvPr>
            <p:ph type="title"/>
          </p:nvPr>
        </p:nvSpPr>
        <p:spPr/>
        <p:txBody>
          <a:bodyPr/>
          <a:lstStyle/>
          <a:p>
            <a:r>
              <a:rPr kumimoji="1" lang="en-US" altLang="ja-JP" dirty="0"/>
              <a:t>ITM.ATM.OTM</a:t>
            </a:r>
            <a:r>
              <a:rPr kumimoji="1" lang="ja-JP" altLang="en-US" dirty="0"/>
              <a:t>とは</a:t>
            </a:r>
          </a:p>
        </p:txBody>
      </p:sp>
      <p:sp>
        <p:nvSpPr>
          <p:cNvPr id="3" name="コンテンツ プレースホルダー 2">
            <a:extLst>
              <a:ext uri="{FF2B5EF4-FFF2-40B4-BE49-F238E27FC236}">
                <a16:creationId xmlns:a16="http://schemas.microsoft.com/office/drawing/2014/main" id="{FEDCA31B-A737-CCD7-0196-1BE5703272F2}"/>
              </a:ext>
            </a:extLst>
          </p:cNvPr>
          <p:cNvSpPr>
            <a:spLocks noGrp="1"/>
          </p:cNvSpPr>
          <p:nvPr>
            <p:ph idx="1"/>
          </p:nvPr>
        </p:nvSpPr>
        <p:spPr>
          <a:xfrm>
            <a:off x="539553" y="2288839"/>
            <a:ext cx="10859210" cy="4344820"/>
          </a:xfrm>
        </p:spPr>
        <p:txBody>
          <a:bodyPr>
            <a:noAutofit/>
          </a:bodyPr>
          <a:lstStyle/>
          <a:p>
            <a:pPr marL="0" indent="0">
              <a:buNone/>
            </a:pPr>
            <a:r>
              <a:rPr kumimoji="1" lang="ja-JP" altLang="en-US" b="1" dirty="0">
                <a:solidFill>
                  <a:schemeClr val="accent1"/>
                </a:solidFill>
              </a:rPr>
              <a:t>イン・ザ・マネー</a:t>
            </a:r>
            <a:r>
              <a:rPr kumimoji="1" lang="ja-JP" altLang="en-US" dirty="0">
                <a:solidFill>
                  <a:schemeClr val="tx1"/>
                </a:solidFill>
                <a:latin typeface="+mn-ea"/>
              </a:rPr>
              <a:t>（</a:t>
            </a:r>
            <a:r>
              <a:rPr kumimoji="1" lang="en-US" altLang="ja-JP" dirty="0">
                <a:solidFill>
                  <a:schemeClr val="tx1"/>
                </a:solidFill>
                <a:latin typeface="+mn-ea"/>
              </a:rPr>
              <a:t>ITM</a:t>
            </a:r>
            <a:r>
              <a:rPr kumimoji="1" lang="ja-JP" altLang="en-US" dirty="0">
                <a:solidFill>
                  <a:schemeClr val="tx1"/>
                </a:solidFill>
                <a:latin typeface="+mn-ea"/>
              </a:rPr>
              <a:t>）</a:t>
            </a:r>
            <a:r>
              <a:rPr kumimoji="1" lang="ja-JP" altLang="en-US" dirty="0"/>
              <a:t>→オプション取引において有利な状態</a:t>
            </a:r>
            <a:endParaRPr kumimoji="1" lang="en-US" altLang="ja-JP" dirty="0"/>
          </a:p>
          <a:p>
            <a:pPr marL="0" indent="0">
              <a:buNone/>
            </a:pPr>
            <a:r>
              <a:rPr kumimoji="1" lang="ja-JP" altLang="en-US" dirty="0"/>
              <a:t>原資産価格と権利行使価格との関係において、買方が権利行使をした場合に「利益が発生する状態」</a:t>
            </a:r>
            <a:endParaRPr kumimoji="1" lang="en-US" altLang="ja-JP" dirty="0"/>
          </a:p>
          <a:p>
            <a:pPr marL="0" indent="0">
              <a:buNone/>
            </a:pPr>
            <a:r>
              <a:rPr kumimoji="1" lang="ja-JP" altLang="en-US" dirty="0"/>
              <a:t>コールオプションの場合：市場価格＞行使価格　プットオプションの場合：市場価格＜行使価格</a:t>
            </a:r>
            <a:endParaRPr kumimoji="1" lang="en-US" altLang="ja-JP" dirty="0"/>
          </a:p>
          <a:p>
            <a:pPr marL="0" indent="0">
              <a:buNone/>
            </a:pPr>
            <a:endParaRPr kumimoji="1" lang="en-US" altLang="ja-JP" dirty="0"/>
          </a:p>
          <a:p>
            <a:pPr marL="0" indent="0">
              <a:buNone/>
            </a:pPr>
            <a:r>
              <a:rPr lang="ja-JP" altLang="en-US" b="1" dirty="0">
                <a:solidFill>
                  <a:schemeClr val="accent1"/>
                </a:solidFill>
              </a:rPr>
              <a:t>アット・ザ・マネー</a:t>
            </a:r>
            <a:r>
              <a:rPr lang="ja-JP" altLang="en-US" dirty="0">
                <a:solidFill>
                  <a:schemeClr val="tx1"/>
                </a:solidFill>
                <a:latin typeface="+mn-ea"/>
              </a:rPr>
              <a:t>（</a:t>
            </a:r>
            <a:r>
              <a:rPr lang="en-US" altLang="ja-JP" dirty="0">
                <a:solidFill>
                  <a:schemeClr val="tx1"/>
                </a:solidFill>
                <a:latin typeface="+mn-ea"/>
              </a:rPr>
              <a:t>ATM</a:t>
            </a:r>
            <a:r>
              <a:rPr lang="ja-JP" altLang="en-US" dirty="0">
                <a:solidFill>
                  <a:schemeClr val="tx1"/>
                </a:solidFill>
                <a:latin typeface="+mn-ea"/>
              </a:rPr>
              <a:t>）</a:t>
            </a:r>
            <a:r>
              <a:rPr lang="ja-JP" altLang="en-US" dirty="0"/>
              <a:t>→オプション取引において、原資産価格と権利行使価格が等しい状態</a:t>
            </a:r>
            <a:endParaRPr lang="en-US" altLang="ja-JP" dirty="0"/>
          </a:p>
          <a:p>
            <a:pPr marL="0" indent="0">
              <a:buNone/>
            </a:pPr>
            <a:r>
              <a:rPr lang="ja-JP" altLang="en-US" dirty="0"/>
              <a:t>原資産価格と権利行使価格との関係において、オプションの買方が権利行使をした場合に「損益が発生しない状態」であり、具体的には、コール・オプション、プット・オプションとも、行使価格が市場価格と等しい場合</a:t>
            </a:r>
            <a:endParaRPr lang="en-US" altLang="ja-JP" dirty="0"/>
          </a:p>
          <a:p>
            <a:pPr marL="0" indent="0">
              <a:buNone/>
            </a:pPr>
            <a:endParaRPr lang="en-US" altLang="ja-JP" dirty="0"/>
          </a:p>
          <a:p>
            <a:pPr marL="0" indent="0">
              <a:buNone/>
            </a:pPr>
            <a:r>
              <a:rPr kumimoji="1" lang="ja-JP" altLang="en-US" b="1" dirty="0">
                <a:solidFill>
                  <a:schemeClr val="accent1"/>
                </a:solidFill>
              </a:rPr>
              <a:t>アウト・オブ・ザ・マネー</a:t>
            </a:r>
            <a:r>
              <a:rPr kumimoji="1" lang="ja-JP" altLang="en-US" dirty="0">
                <a:solidFill>
                  <a:schemeClr val="tx1"/>
                </a:solidFill>
                <a:latin typeface="+mn-ea"/>
              </a:rPr>
              <a:t>（</a:t>
            </a:r>
            <a:r>
              <a:rPr kumimoji="1" lang="en-US" altLang="ja-JP" dirty="0">
                <a:solidFill>
                  <a:schemeClr val="tx1"/>
                </a:solidFill>
                <a:latin typeface="+mn-ea"/>
              </a:rPr>
              <a:t>OTM</a:t>
            </a:r>
            <a:r>
              <a:rPr kumimoji="1" lang="ja-JP" altLang="en-US" dirty="0">
                <a:solidFill>
                  <a:schemeClr val="tx1"/>
                </a:solidFill>
                <a:latin typeface="+mn-ea"/>
              </a:rPr>
              <a:t>）</a:t>
            </a:r>
            <a:r>
              <a:rPr kumimoji="1" lang="ja-JP" altLang="en-US" dirty="0"/>
              <a:t>→オプション取引において不利な状態</a:t>
            </a:r>
            <a:endParaRPr kumimoji="1" lang="en-US" altLang="ja-JP" dirty="0"/>
          </a:p>
          <a:p>
            <a:pPr marL="0" indent="0">
              <a:buNone/>
            </a:pPr>
            <a:r>
              <a:rPr kumimoji="1" lang="ja-JP" altLang="en-US" dirty="0"/>
              <a:t>原資産価格と権利行使価格との関係において、買方が権利行使をした場合に「損失が発生する状態」</a:t>
            </a:r>
            <a:endParaRPr kumimoji="1" lang="en-US" altLang="ja-JP" dirty="0"/>
          </a:p>
          <a:p>
            <a:pPr marL="0" indent="0">
              <a:buNone/>
            </a:pPr>
            <a:r>
              <a:rPr kumimoji="1" lang="ja-JP" altLang="en-US" dirty="0"/>
              <a:t>コールオプションの場合：市場価格＜行使価格　プットオプションの場合：市場価格＞行使価格</a:t>
            </a:r>
          </a:p>
        </p:txBody>
      </p:sp>
      <p:sp>
        <p:nvSpPr>
          <p:cNvPr id="4" name="スライド番号プレースホルダー 3">
            <a:extLst>
              <a:ext uri="{FF2B5EF4-FFF2-40B4-BE49-F238E27FC236}">
                <a16:creationId xmlns:a16="http://schemas.microsoft.com/office/drawing/2014/main" id="{203EACF3-E187-DA35-F426-E8216473A93B}"/>
              </a:ext>
            </a:extLst>
          </p:cNvPr>
          <p:cNvSpPr>
            <a:spLocks noGrp="1"/>
          </p:cNvSpPr>
          <p:nvPr>
            <p:ph type="sldNum" sz="quarter" idx="12"/>
          </p:nvPr>
        </p:nvSpPr>
        <p:spPr/>
        <p:txBody>
          <a:bodyPr/>
          <a:lstStyle/>
          <a:p>
            <a:fld id="{9E1D073A-6C87-4B75-BDB0-3ACB7B9257CE}" type="slidenum">
              <a:rPr kumimoji="1" lang="ja-JP" altLang="en-US" smtClean="0"/>
              <a:t>37</a:t>
            </a:fld>
            <a:endParaRPr kumimoji="1" lang="ja-JP" altLang="en-US"/>
          </a:p>
        </p:txBody>
      </p:sp>
    </p:spTree>
    <p:extLst>
      <p:ext uri="{BB962C8B-B14F-4D97-AF65-F5344CB8AC3E}">
        <p14:creationId xmlns:p14="http://schemas.microsoft.com/office/powerpoint/2010/main" val="2102170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91C09F-3A96-6935-B7B4-3C20F5A8BC62}"/>
              </a:ext>
            </a:extLst>
          </p:cNvPr>
          <p:cNvSpPr>
            <a:spLocks noGrp="1"/>
          </p:cNvSpPr>
          <p:nvPr>
            <p:ph type="title"/>
          </p:nvPr>
        </p:nvSpPr>
        <p:spPr>
          <a:xfrm>
            <a:off x="838199" y="593509"/>
            <a:ext cx="9870939" cy="1325563"/>
          </a:xfrm>
        </p:spPr>
        <p:txBody>
          <a:bodyPr/>
          <a:lstStyle/>
          <a:p>
            <a:r>
              <a:rPr kumimoji="1" lang="ja-JP" altLang="en-US" dirty="0"/>
              <a:t>原資産価格とオプション価格とデルタ</a:t>
            </a:r>
          </a:p>
        </p:txBody>
      </p:sp>
      <p:pic>
        <p:nvPicPr>
          <p:cNvPr id="1026" name="Picture 2">
            <a:extLst>
              <a:ext uri="{FF2B5EF4-FFF2-40B4-BE49-F238E27FC236}">
                <a16:creationId xmlns:a16="http://schemas.microsoft.com/office/drawing/2014/main" id="{BD860211-6E51-20D5-60A9-4F6E876F90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3437" y="2807039"/>
            <a:ext cx="6304198" cy="3681751"/>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id="{6BB66F35-9449-8E31-0B28-2871EB215AA9}"/>
              </a:ext>
            </a:extLst>
          </p:cNvPr>
          <p:cNvSpPr>
            <a:spLocks noGrp="1"/>
          </p:cNvSpPr>
          <p:nvPr>
            <p:ph type="sldNum" sz="quarter" idx="12"/>
          </p:nvPr>
        </p:nvSpPr>
        <p:spPr/>
        <p:txBody>
          <a:bodyPr/>
          <a:lstStyle/>
          <a:p>
            <a:fld id="{9E1D073A-6C87-4B75-BDB0-3ACB7B9257CE}" type="slidenum">
              <a:rPr kumimoji="1" lang="ja-JP" altLang="en-US" smtClean="0"/>
              <a:t>38</a:t>
            </a:fld>
            <a:endParaRPr kumimoji="1" lang="ja-JP" altLang="en-US"/>
          </a:p>
        </p:txBody>
      </p:sp>
      <p:sp>
        <p:nvSpPr>
          <p:cNvPr id="4" name="テキスト ボックス 3">
            <a:extLst>
              <a:ext uri="{FF2B5EF4-FFF2-40B4-BE49-F238E27FC236}">
                <a16:creationId xmlns:a16="http://schemas.microsoft.com/office/drawing/2014/main" id="{A7AB7F71-A7BB-67A8-7FB6-319778DFD6EC}"/>
              </a:ext>
            </a:extLst>
          </p:cNvPr>
          <p:cNvSpPr txBox="1"/>
          <p:nvPr/>
        </p:nvSpPr>
        <p:spPr>
          <a:xfrm>
            <a:off x="7065302" y="2362674"/>
            <a:ext cx="4941168" cy="4570482"/>
          </a:xfrm>
          <a:prstGeom prst="rect">
            <a:avLst/>
          </a:prstGeom>
          <a:noFill/>
        </p:spPr>
        <p:txBody>
          <a:bodyPr wrap="square" rtlCol="0">
            <a:spAutoFit/>
          </a:bodyPr>
          <a:lstStyle/>
          <a:p>
            <a:pPr algn="l">
              <a:spcAft>
                <a:spcPts val="1500"/>
              </a:spcAft>
            </a:pPr>
            <a:r>
              <a:rPr lang="ja-JP" altLang="en-US" b="1" i="0" dirty="0">
                <a:solidFill>
                  <a:srgbClr val="000000"/>
                </a:solidFill>
                <a:effectLst/>
                <a:latin typeface="+mn-ea"/>
              </a:rPr>
              <a:t>グラフの右側</a:t>
            </a:r>
            <a:br>
              <a:rPr lang="ja-JP" altLang="en-US" b="0" i="0" dirty="0">
                <a:solidFill>
                  <a:srgbClr val="000000"/>
                </a:solidFill>
                <a:effectLst/>
                <a:latin typeface="+mn-ea"/>
              </a:rPr>
            </a:br>
            <a:r>
              <a:rPr lang="ja-JP" altLang="en-US" b="0" i="0" dirty="0">
                <a:solidFill>
                  <a:srgbClr val="000000"/>
                </a:solidFill>
                <a:effectLst/>
                <a:latin typeface="+mn-ea"/>
              </a:rPr>
              <a:t>株価が上昇</a:t>
            </a:r>
            <a:r>
              <a:rPr lang="ja-JP" altLang="en-US" dirty="0">
                <a:solidFill>
                  <a:srgbClr val="000000"/>
                </a:solidFill>
                <a:latin typeface="+mn-ea"/>
              </a:rPr>
              <a:t>→</a:t>
            </a:r>
            <a:r>
              <a:rPr lang="ja-JP" altLang="en-US" b="0" i="0" dirty="0">
                <a:solidFill>
                  <a:srgbClr val="000000"/>
                </a:solidFill>
                <a:effectLst/>
                <a:latin typeface="+mn-ea"/>
              </a:rPr>
              <a:t>コールオプション価格も上昇（株価と</a:t>
            </a:r>
            <a:r>
              <a:rPr lang="en-US" altLang="ja-JP" b="0" i="0" dirty="0">
                <a:solidFill>
                  <a:srgbClr val="000000"/>
                </a:solidFill>
                <a:effectLst/>
                <a:latin typeface="+mn-ea"/>
              </a:rPr>
              <a:t>1:1</a:t>
            </a:r>
            <a:r>
              <a:rPr lang="ja-JP" altLang="en-US" b="0" i="0" dirty="0">
                <a:solidFill>
                  <a:srgbClr val="000000"/>
                </a:solidFill>
                <a:effectLst/>
                <a:latin typeface="+mn-ea"/>
              </a:rPr>
              <a:t>）</a:t>
            </a:r>
            <a:endParaRPr lang="en-US" altLang="ja-JP" dirty="0">
              <a:solidFill>
                <a:srgbClr val="000000"/>
              </a:solidFill>
              <a:latin typeface="+mn-ea"/>
            </a:endParaRPr>
          </a:p>
          <a:p>
            <a:pPr algn="l">
              <a:spcAft>
                <a:spcPts val="1500"/>
              </a:spcAft>
            </a:pPr>
            <a:r>
              <a:rPr lang="ja-JP" altLang="en-US" b="0" i="0" dirty="0">
                <a:solidFill>
                  <a:srgbClr val="000000"/>
                </a:solidFill>
                <a:effectLst/>
                <a:latin typeface="+mn-ea"/>
              </a:rPr>
              <a:t>プットオプション価格は</a:t>
            </a:r>
            <a:r>
              <a:rPr lang="ja-JP" altLang="en-US" dirty="0">
                <a:solidFill>
                  <a:srgbClr val="000000"/>
                </a:solidFill>
                <a:latin typeface="+mn-ea"/>
              </a:rPr>
              <a:t>低下</a:t>
            </a:r>
            <a:endParaRPr lang="en-US" altLang="ja-JP" dirty="0">
              <a:solidFill>
                <a:srgbClr val="000000"/>
              </a:solidFill>
              <a:latin typeface="+mn-ea"/>
            </a:endParaRPr>
          </a:p>
          <a:p>
            <a:pPr algn="l">
              <a:spcAft>
                <a:spcPts val="1500"/>
              </a:spcAft>
            </a:pPr>
            <a:r>
              <a:rPr lang="ja-JP" altLang="en-US" b="0" i="0" dirty="0">
                <a:solidFill>
                  <a:srgbClr val="000000"/>
                </a:solidFill>
                <a:effectLst/>
                <a:latin typeface="+mn-ea"/>
              </a:rPr>
              <a:t>最終的に水平</a:t>
            </a:r>
            <a:r>
              <a:rPr lang="ja-JP" altLang="en-US" dirty="0">
                <a:solidFill>
                  <a:srgbClr val="000000"/>
                </a:solidFill>
                <a:latin typeface="+mn-ea"/>
              </a:rPr>
              <a:t>（株価に対して無反応）</a:t>
            </a:r>
            <a:endParaRPr lang="ja-JP" altLang="en-US" b="0" i="0" dirty="0">
              <a:solidFill>
                <a:srgbClr val="000000"/>
              </a:solidFill>
              <a:effectLst/>
              <a:latin typeface="+mn-ea"/>
            </a:endParaRPr>
          </a:p>
          <a:p>
            <a:pPr>
              <a:spcAft>
                <a:spcPts val="1500"/>
              </a:spcAft>
            </a:pPr>
            <a:r>
              <a:rPr lang="ja-JP" altLang="en-US" b="1" i="0" dirty="0">
                <a:solidFill>
                  <a:srgbClr val="000000"/>
                </a:solidFill>
                <a:effectLst/>
                <a:latin typeface="+mn-ea"/>
              </a:rPr>
              <a:t>グラフの左側</a:t>
            </a:r>
            <a:br>
              <a:rPr lang="ja-JP" altLang="en-US" b="0" i="0" dirty="0">
                <a:solidFill>
                  <a:srgbClr val="000000"/>
                </a:solidFill>
                <a:effectLst/>
                <a:latin typeface="+mn-ea"/>
              </a:rPr>
            </a:br>
            <a:r>
              <a:rPr lang="ja-JP" altLang="en-US" b="0" i="0" dirty="0">
                <a:solidFill>
                  <a:srgbClr val="000000"/>
                </a:solidFill>
                <a:effectLst/>
                <a:latin typeface="+mn-ea"/>
              </a:rPr>
              <a:t>株価が減少</a:t>
            </a:r>
            <a:r>
              <a:rPr lang="ja-JP" altLang="en-US" dirty="0">
                <a:solidFill>
                  <a:srgbClr val="000000"/>
                </a:solidFill>
                <a:latin typeface="+mn-ea"/>
              </a:rPr>
              <a:t>→</a:t>
            </a:r>
            <a:r>
              <a:rPr lang="ja-JP" altLang="en-US" b="0" i="0" dirty="0">
                <a:solidFill>
                  <a:srgbClr val="000000"/>
                </a:solidFill>
                <a:effectLst/>
                <a:latin typeface="+mn-ea"/>
              </a:rPr>
              <a:t>プットオプション価格は上昇（株価と上下対称）</a:t>
            </a:r>
            <a:endParaRPr lang="en-US" altLang="ja-JP" dirty="0">
              <a:solidFill>
                <a:srgbClr val="000000"/>
              </a:solidFill>
              <a:latin typeface="+mn-ea"/>
            </a:endParaRPr>
          </a:p>
          <a:p>
            <a:pPr algn="l">
              <a:spcAft>
                <a:spcPts val="1500"/>
              </a:spcAft>
            </a:pPr>
            <a:r>
              <a:rPr lang="ja-JP" altLang="en-US" b="0" i="0" dirty="0">
                <a:solidFill>
                  <a:srgbClr val="000000"/>
                </a:solidFill>
                <a:effectLst/>
                <a:latin typeface="+mn-ea"/>
              </a:rPr>
              <a:t>コールオプション</a:t>
            </a:r>
            <a:r>
              <a:rPr lang="ja-JP" altLang="en-US" dirty="0">
                <a:solidFill>
                  <a:srgbClr val="000000"/>
                </a:solidFill>
                <a:latin typeface="+mn-ea"/>
              </a:rPr>
              <a:t>価格は低下</a:t>
            </a:r>
            <a:endParaRPr lang="en-US" altLang="ja-JP" dirty="0">
              <a:solidFill>
                <a:srgbClr val="000000"/>
              </a:solidFill>
              <a:latin typeface="+mn-ea"/>
            </a:endParaRPr>
          </a:p>
          <a:p>
            <a:pPr algn="l">
              <a:spcAft>
                <a:spcPts val="1500"/>
              </a:spcAft>
            </a:pPr>
            <a:r>
              <a:rPr lang="ja-JP" altLang="en-US" b="0" i="0" dirty="0">
                <a:solidFill>
                  <a:srgbClr val="000000"/>
                </a:solidFill>
                <a:effectLst/>
                <a:latin typeface="+mn-ea"/>
              </a:rPr>
              <a:t>最終的に水平（株価に対して無反応）</a:t>
            </a:r>
          </a:p>
          <a:p>
            <a:pPr algn="l">
              <a:spcAft>
                <a:spcPts val="1500"/>
              </a:spcAft>
            </a:pPr>
            <a:r>
              <a:rPr lang="ja-JP" altLang="en-US" b="1" i="0" dirty="0">
                <a:solidFill>
                  <a:srgbClr val="000000"/>
                </a:solidFill>
                <a:effectLst/>
                <a:latin typeface="+mn-ea"/>
              </a:rPr>
              <a:t>グラフ中央</a:t>
            </a:r>
            <a:br>
              <a:rPr lang="ja-JP" altLang="en-US" b="0" i="0" dirty="0">
                <a:solidFill>
                  <a:srgbClr val="000000"/>
                </a:solidFill>
                <a:effectLst/>
                <a:latin typeface="+mn-ea"/>
              </a:rPr>
            </a:br>
            <a:r>
              <a:rPr lang="en-US" altLang="ja-JP" b="0" i="0" dirty="0">
                <a:solidFill>
                  <a:srgbClr val="000000"/>
                </a:solidFill>
                <a:effectLst/>
                <a:latin typeface="+mn-ea"/>
              </a:rPr>
              <a:t>ATM</a:t>
            </a:r>
            <a:r>
              <a:rPr lang="ja-JP" altLang="en-US" b="0" i="0" dirty="0">
                <a:solidFill>
                  <a:srgbClr val="000000"/>
                </a:solidFill>
                <a:effectLst/>
                <a:latin typeface="+mn-ea"/>
              </a:rPr>
              <a:t>でグラフの傾きが原資産価格の</a:t>
            </a:r>
            <a:r>
              <a:rPr lang="en-US" altLang="ja-JP" b="0" i="0" dirty="0">
                <a:solidFill>
                  <a:srgbClr val="000000"/>
                </a:solidFill>
                <a:effectLst/>
                <a:latin typeface="+mn-ea"/>
              </a:rPr>
              <a:t>1/2(-1/2)</a:t>
            </a:r>
            <a:endParaRPr lang="ja-JP" altLang="en-US" b="0" i="0" dirty="0">
              <a:solidFill>
                <a:srgbClr val="000000"/>
              </a:solidFill>
              <a:effectLst/>
              <a:latin typeface="+mn-ea"/>
            </a:endParaRPr>
          </a:p>
        </p:txBody>
      </p:sp>
    </p:spTree>
    <p:extLst>
      <p:ext uri="{BB962C8B-B14F-4D97-AF65-F5344CB8AC3E}">
        <p14:creationId xmlns:p14="http://schemas.microsoft.com/office/powerpoint/2010/main" val="4010920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56A1D9-B19D-A967-77F9-B1D622C17292}"/>
              </a:ext>
            </a:extLst>
          </p:cNvPr>
          <p:cNvSpPr>
            <a:spLocks noGrp="1"/>
          </p:cNvSpPr>
          <p:nvPr>
            <p:ph type="title"/>
          </p:nvPr>
        </p:nvSpPr>
        <p:spPr/>
        <p:txBody>
          <a:bodyPr/>
          <a:lstStyle/>
          <a:p>
            <a:r>
              <a:rPr lang="ja-JP" altLang="en-US" dirty="0"/>
              <a:t>デルタと権利行使価格</a:t>
            </a:r>
            <a:endParaRPr kumimoji="1" lang="ja-JP" altLang="en-US" dirty="0"/>
          </a:p>
        </p:txBody>
      </p:sp>
      <p:pic>
        <p:nvPicPr>
          <p:cNvPr id="2050" name="Picture 2">
            <a:extLst>
              <a:ext uri="{FF2B5EF4-FFF2-40B4-BE49-F238E27FC236}">
                <a16:creationId xmlns:a16="http://schemas.microsoft.com/office/drawing/2014/main" id="{FEFD738B-E834-33CE-B70B-5AF43A4BC8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2680" y="2630837"/>
            <a:ext cx="7706639" cy="3155886"/>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id="{CCA9526B-BA48-8AEC-C86A-8B01275ECAC9}"/>
              </a:ext>
            </a:extLst>
          </p:cNvPr>
          <p:cNvSpPr>
            <a:spLocks noGrp="1"/>
          </p:cNvSpPr>
          <p:nvPr>
            <p:ph type="sldNum" sz="quarter" idx="12"/>
          </p:nvPr>
        </p:nvSpPr>
        <p:spPr/>
        <p:txBody>
          <a:bodyPr/>
          <a:lstStyle/>
          <a:p>
            <a:fld id="{9E1D073A-6C87-4B75-BDB0-3ACB7B9257CE}" type="slidenum">
              <a:rPr kumimoji="1" lang="ja-JP" altLang="en-US" smtClean="0"/>
              <a:t>39</a:t>
            </a:fld>
            <a:endParaRPr kumimoji="1" lang="ja-JP" altLang="en-US"/>
          </a:p>
        </p:txBody>
      </p:sp>
      <p:sp>
        <p:nvSpPr>
          <p:cNvPr id="4" name="テキスト ボックス 3">
            <a:extLst>
              <a:ext uri="{FF2B5EF4-FFF2-40B4-BE49-F238E27FC236}">
                <a16:creationId xmlns:a16="http://schemas.microsoft.com/office/drawing/2014/main" id="{15FB1854-39F1-CE22-10CE-EC9091FD70BD}"/>
              </a:ext>
            </a:extLst>
          </p:cNvPr>
          <p:cNvSpPr txBox="1"/>
          <p:nvPr/>
        </p:nvSpPr>
        <p:spPr>
          <a:xfrm>
            <a:off x="2030196" y="5714097"/>
            <a:ext cx="8627897" cy="1143903"/>
          </a:xfrm>
          <a:prstGeom prst="rect">
            <a:avLst/>
          </a:prstGeom>
          <a:noFill/>
        </p:spPr>
        <p:txBody>
          <a:bodyPr wrap="square" rtlCol="0">
            <a:spAutoFit/>
          </a:bodyPr>
          <a:lstStyle/>
          <a:p>
            <a:pPr algn="ctr">
              <a:spcAft>
                <a:spcPts val="525"/>
              </a:spcAft>
            </a:pPr>
            <a:r>
              <a:rPr lang="en-US" altLang="ja-JP" sz="2000" b="0" i="0" dirty="0">
                <a:solidFill>
                  <a:srgbClr val="000000"/>
                </a:solidFill>
                <a:effectLst/>
                <a:latin typeface="-apple-system"/>
              </a:rPr>
              <a:t>ATM</a:t>
            </a:r>
            <a:r>
              <a:rPr lang="ja-JP" altLang="en-US" sz="2000" b="0" i="0" dirty="0">
                <a:solidFill>
                  <a:srgbClr val="000000"/>
                </a:solidFill>
                <a:effectLst/>
                <a:latin typeface="-apple-system"/>
              </a:rPr>
              <a:t>：</a:t>
            </a:r>
            <a:r>
              <a:rPr lang="en-US" altLang="ja-JP" sz="2000" dirty="0">
                <a:solidFill>
                  <a:srgbClr val="000000"/>
                </a:solidFill>
                <a:latin typeface="-apple-system"/>
              </a:rPr>
              <a:t>Δ</a:t>
            </a:r>
            <a:r>
              <a:rPr lang="en-US" altLang="ja-JP" sz="2000" b="0" i="0" dirty="0">
                <a:solidFill>
                  <a:srgbClr val="000000"/>
                </a:solidFill>
                <a:effectLst/>
                <a:latin typeface="-apple-system"/>
              </a:rPr>
              <a:t>≒0.5</a:t>
            </a:r>
            <a:r>
              <a:rPr lang="ja-JP" altLang="en-US" sz="2000" b="0" i="0" dirty="0">
                <a:solidFill>
                  <a:srgbClr val="000000"/>
                </a:solidFill>
                <a:effectLst/>
                <a:latin typeface="-apple-system"/>
              </a:rPr>
              <a:t>　</a:t>
            </a:r>
          </a:p>
          <a:p>
            <a:pPr algn="ctr">
              <a:spcAft>
                <a:spcPts val="525"/>
              </a:spcAft>
            </a:pPr>
            <a:r>
              <a:rPr lang="en-US" altLang="ja-JP" sz="2000" b="0" i="0" dirty="0">
                <a:solidFill>
                  <a:srgbClr val="000000"/>
                </a:solidFill>
                <a:effectLst/>
                <a:latin typeface="-apple-system"/>
              </a:rPr>
              <a:t>ITM</a:t>
            </a:r>
            <a:r>
              <a:rPr lang="ja-JP" altLang="en-US" sz="2000" b="0" i="0" dirty="0">
                <a:solidFill>
                  <a:srgbClr val="000000"/>
                </a:solidFill>
                <a:effectLst/>
                <a:latin typeface="-apple-system"/>
              </a:rPr>
              <a:t>：</a:t>
            </a:r>
            <a:r>
              <a:rPr lang="en-US" altLang="ja-JP" sz="2000" dirty="0">
                <a:solidFill>
                  <a:srgbClr val="000000"/>
                </a:solidFill>
                <a:latin typeface="-apple-system"/>
              </a:rPr>
              <a:t>Δ</a:t>
            </a:r>
            <a:r>
              <a:rPr lang="ja-JP" altLang="en-US" sz="2000" b="0" i="0" dirty="0">
                <a:solidFill>
                  <a:srgbClr val="000000"/>
                </a:solidFill>
                <a:effectLst/>
                <a:latin typeface="-apple-system"/>
              </a:rPr>
              <a:t>＞</a:t>
            </a:r>
            <a:r>
              <a:rPr lang="en-US" altLang="ja-JP" sz="2000" b="0" i="0" dirty="0">
                <a:solidFill>
                  <a:srgbClr val="000000"/>
                </a:solidFill>
                <a:effectLst/>
                <a:latin typeface="-apple-system"/>
              </a:rPr>
              <a:t>0.5</a:t>
            </a:r>
            <a:r>
              <a:rPr lang="ja-JP" altLang="en-US" sz="2000" b="0" i="0" dirty="0">
                <a:solidFill>
                  <a:srgbClr val="000000"/>
                </a:solidFill>
                <a:effectLst/>
                <a:latin typeface="-apple-system"/>
              </a:rPr>
              <a:t>であり、</a:t>
            </a:r>
            <a:r>
              <a:rPr lang="en-US" altLang="ja-JP" sz="2000" b="0" i="0" dirty="0">
                <a:solidFill>
                  <a:srgbClr val="000000"/>
                </a:solidFill>
                <a:effectLst/>
                <a:latin typeface="-apple-system"/>
              </a:rPr>
              <a:t>1</a:t>
            </a:r>
            <a:r>
              <a:rPr lang="ja-JP" altLang="en-US" sz="2000" b="0" i="0" dirty="0">
                <a:solidFill>
                  <a:srgbClr val="000000"/>
                </a:solidFill>
                <a:effectLst/>
                <a:latin typeface="-apple-system"/>
              </a:rPr>
              <a:t>に向かって増加</a:t>
            </a:r>
          </a:p>
          <a:p>
            <a:pPr algn="ctr">
              <a:spcAft>
                <a:spcPts val="525"/>
              </a:spcAft>
            </a:pPr>
            <a:r>
              <a:rPr lang="en-US" altLang="ja-JP" sz="2000" b="0" i="0" dirty="0">
                <a:solidFill>
                  <a:srgbClr val="000000"/>
                </a:solidFill>
                <a:effectLst/>
                <a:latin typeface="-apple-system"/>
              </a:rPr>
              <a:t>OTM</a:t>
            </a:r>
            <a:r>
              <a:rPr lang="ja-JP" altLang="en-US" sz="2000" b="0" i="0" dirty="0">
                <a:solidFill>
                  <a:srgbClr val="000000"/>
                </a:solidFill>
                <a:effectLst/>
                <a:latin typeface="-apple-system"/>
              </a:rPr>
              <a:t>：</a:t>
            </a:r>
            <a:r>
              <a:rPr lang="en-US" altLang="ja-JP" sz="2000" dirty="0">
                <a:solidFill>
                  <a:srgbClr val="000000"/>
                </a:solidFill>
                <a:latin typeface="-apple-system"/>
              </a:rPr>
              <a:t>Δ</a:t>
            </a:r>
            <a:r>
              <a:rPr lang="ja-JP" altLang="en-US" sz="2000" b="0" i="0" dirty="0">
                <a:solidFill>
                  <a:srgbClr val="000000"/>
                </a:solidFill>
                <a:effectLst/>
                <a:latin typeface="-apple-system"/>
              </a:rPr>
              <a:t>＜</a:t>
            </a:r>
            <a:r>
              <a:rPr lang="en-US" altLang="ja-JP" sz="2000" b="0" i="0" dirty="0">
                <a:solidFill>
                  <a:srgbClr val="000000"/>
                </a:solidFill>
                <a:effectLst/>
                <a:latin typeface="-apple-system"/>
              </a:rPr>
              <a:t>0.5</a:t>
            </a:r>
            <a:r>
              <a:rPr lang="ja-JP" altLang="en-US" sz="2000" b="0" i="0" dirty="0">
                <a:solidFill>
                  <a:srgbClr val="000000"/>
                </a:solidFill>
                <a:effectLst/>
                <a:latin typeface="-apple-system"/>
              </a:rPr>
              <a:t>であり、</a:t>
            </a:r>
            <a:r>
              <a:rPr lang="en-US" altLang="ja-JP" sz="2000" b="0" i="0" dirty="0">
                <a:solidFill>
                  <a:srgbClr val="000000"/>
                </a:solidFill>
                <a:effectLst/>
                <a:latin typeface="-apple-system"/>
              </a:rPr>
              <a:t>0</a:t>
            </a:r>
            <a:r>
              <a:rPr lang="ja-JP" altLang="en-US" sz="2000" b="0" i="0" dirty="0">
                <a:solidFill>
                  <a:srgbClr val="000000"/>
                </a:solidFill>
                <a:effectLst/>
                <a:latin typeface="-apple-system"/>
              </a:rPr>
              <a:t>に向かって減少</a:t>
            </a:r>
          </a:p>
        </p:txBody>
      </p:sp>
      <p:sp>
        <p:nvSpPr>
          <p:cNvPr id="5" name="テキスト ボックス 4">
            <a:extLst>
              <a:ext uri="{FF2B5EF4-FFF2-40B4-BE49-F238E27FC236}">
                <a16:creationId xmlns:a16="http://schemas.microsoft.com/office/drawing/2014/main" id="{9EF9DE76-31D7-E4A6-3B64-15412A7C5892}"/>
              </a:ext>
            </a:extLst>
          </p:cNvPr>
          <p:cNvSpPr txBox="1"/>
          <p:nvPr/>
        </p:nvSpPr>
        <p:spPr>
          <a:xfrm>
            <a:off x="1963437" y="2430782"/>
            <a:ext cx="8761414" cy="400110"/>
          </a:xfrm>
          <a:prstGeom prst="rect">
            <a:avLst/>
          </a:prstGeom>
          <a:noFill/>
        </p:spPr>
        <p:txBody>
          <a:bodyPr wrap="square" rtlCol="0">
            <a:spAutoFit/>
          </a:bodyPr>
          <a:lstStyle/>
          <a:p>
            <a:pPr algn="ctr"/>
            <a:r>
              <a:rPr kumimoji="1" lang="ja-JP" altLang="en-US" sz="2000" dirty="0"/>
              <a:t>コールオプションにおけるデルタと権利行使価格の関係</a:t>
            </a:r>
          </a:p>
        </p:txBody>
      </p:sp>
    </p:spTree>
    <p:extLst>
      <p:ext uri="{BB962C8B-B14F-4D97-AF65-F5344CB8AC3E}">
        <p14:creationId xmlns:p14="http://schemas.microsoft.com/office/powerpoint/2010/main" val="3726643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1B7A89-9725-28B9-8FD1-3444DA4EA322}"/>
              </a:ext>
            </a:extLst>
          </p:cNvPr>
          <p:cNvSpPr>
            <a:spLocks noGrp="1"/>
          </p:cNvSpPr>
          <p:nvPr>
            <p:ph type="title"/>
          </p:nvPr>
        </p:nvSpPr>
        <p:spPr/>
        <p:txBody>
          <a:bodyPr/>
          <a:lstStyle/>
          <a:p>
            <a:r>
              <a:rPr kumimoji="1" lang="ja-JP" altLang="en-US" dirty="0"/>
              <a:t>語句説明</a:t>
            </a:r>
          </a:p>
        </p:txBody>
      </p:sp>
      <p:sp>
        <p:nvSpPr>
          <p:cNvPr id="3" name="コンテンツ プレースホルダー 2">
            <a:extLst>
              <a:ext uri="{FF2B5EF4-FFF2-40B4-BE49-F238E27FC236}">
                <a16:creationId xmlns:a16="http://schemas.microsoft.com/office/drawing/2014/main" id="{CA80A070-77EB-D092-B765-E1292C9C1C57}"/>
              </a:ext>
            </a:extLst>
          </p:cNvPr>
          <p:cNvSpPr>
            <a:spLocks noGrp="1"/>
          </p:cNvSpPr>
          <p:nvPr>
            <p:ph idx="1"/>
          </p:nvPr>
        </p:nvSpPr>
        <p:spPr>
          <a:xfrm>
            <a:off x="1039349" y="2603500"/>
            <a:ext cx="9859617" cy="3416300"/>
          </a:xfrm>
        </p:spPr>
        <p:txBody>
          <a:bodyPr>
            <a:normAutofit/>
          </a:bodyPr>
          <a:lstStyle/>
          <a:p>
            <a:pPr marL="0" indent="0">
              <a:lnSpc>
                <a:spcPct val="200000"/>
              </a:lnSpc>
              <a:buNone/>
            </a:pPr>
            <a:r>
              <a:rPr kumimoji="1" lang="ja-JP" altLang="en-US" sz="2600" b="1" dirty="0">
                <a:solidFill>
                  <a:schemeClr val="accent1"/>
                </a:solidFill>
              </a:rPr>
              <a:t>先物取引</a:t>
            </a:r>
            <a:r>
              <a:rPr kumimoji="1" lang="ja-JP" altLang="en-US" sz="2600" dirty="0"/>
              <a:t>・・・先物取引とは、あらかじめ定められた将来の期日における取引条件（数量や金額など）を現時点で決めておく取引</a:t>
            </a:r>
            <a:endParaRPr kumimoji="1" lang="en-US" altLang="ja-JP" sz="2600" dirty="0"/>
          </a:p>
          <a:p>
            <a:pPr marL="0" indent="0">
              <a:lnSpc>
                <a:spcPct val="200000"/>
              </a:lnSpc>
              <a:buNone/>
            </a:pPr>
            <a:r>
              <a:rPr lang="ja-JP" altLang="en-US" sz="2600" b="1" dirty="0">
                <a:solidFill>
                  <a:schemeClr val="accent1"/>
                </a:solidFill>
              </a:rPr>
              <a:t>日経平均先物</a:t>
            </a:r>
            <a:r>
              <a:rPr lang="ja-JP" altLang="en-US" sz="2600" dirty="0"/>
              <a:t>・・・</a:t>
            </a:r>
            <a:r>
              <a:rPr lang="ja-JP" altLang="en-US" sz="2600" b="0" i="0" dirty="0">
                <a:effectLst/>
                <a:latin typeface="Merriweather" panose="020F0502020204030204" pitchFamily="2" charset="0"/>
              </a:rPr>
              <a:t>この取引は、将来の特定の日に、事前に合意された価格で日経平均株価を売買する契約を意味する</a:t>
            </a:r>
            <a:endParaRPr kumimoji="1" lang="en-US" altLang="ja-JP" sz="2600" dirty="0"/>
          </a:p>
          <a:p>
            <a:pPr marL="0" indent="0">
              <a:buNone/>
            </a:pPr>
            <a:endParaRPr kumimoji="1" lang="ja-JP" altLang="en-US"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3DAFDD09-D358-B7BA-9DCA-14B56603D4A0}"/>
              </a:ext>
            </a:extLst>
          </p:cNvPr>
          <p:cNvSpPr>
            <a:spLocks noGrp="1"/>
          </p:cNvSpPr>
          <p:nvPr>
            <p:ph type="sldNum" sz="quarter" idx="12"/>
          </p:nvPr>
        </p:nvSpPr>
        <p:spPr/>
        <p:txBody>
          <a:bodyPr/>
          <a:lstStyle/>
          <a:p>
            <a:fld id="{9E1D073A-6C87-4B75-BDB0-3ACB7B9257CE}" type="slidenum">
              <a:rPr kumimoji="1" lang="ja-JP" altLang="en-US" smtClean="0"/>
              <a:t>4</a:t>
            </a:fld>
            <a:endParaRPr kumimoji="1" lang="ja-JP" altLang="en-US"/>
          </a:p>
        </p:txBody>
      </p:sp>
    </p:spTree>
    <p:extLst>
      <p:ext uri="{BB962C8B-B14F-4D97-AF65-F5344CB8AC3E}">
        <p14:creationId xmlns:p14="http://schemas.microsoft.com/office/powerpoint/2010/main" val="2222929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A313C7-557D-2783-CC7D-75C7A2797621}"/>
              </a:ext>
            </a:extLst>
          </p:cNvPr>
          <p:cNvSpPr>
            <a:spLocks noGrp="1"/>
          </p:cNvSpPr>
          <p:nvPr>
            <p:ph type="title"/>
          </p:nvPr>
        </p:nvSpPr>
        <p:spPr/>
        <p:txBody>
          <a:bodyPr/>
          <a:lstStyle/>
          <a:p>
            <a:r>
              <a:rPr lang="ja-JP" altLang="en-US" dirty="0"/>
              <a:t>デルタと権利行使価格</a:t>
            </a:r>
            <a:endParaRPr kumimoji="1" lang="ja-JP" altLang="en-US" dirty="0"/>
          </a:p>
        </p:txBody>
      </p:sp>
      <p:sp>
        <p:nvSpPr>
          <p:cNvPr id="3" name="スライド番号プレースホルダー 2">
            <a:extLst>
              <a:ext uri="{FF2B5EF4-FFF2-40B4-BE49-F238E27FC236}">
                <a16:creationId xmlns:a16="http://schemas.microsoft.com/office/drawing/2014/main" id="{A180D1DC-D953-4374-C233-6FA4AB0F1008}"/>
              </a:ext>
            </a:extLst>
          </p:cNvPr>
          <p:cNvSpPr>
            <a:spLocks noGrp="1"/>
          </p:cNvSpPr>
          <p:nvPr>
            <p:ph type="sldNum" sz="quarter" idx="12"/>
          </p:nvPr>
        </p:nvSpPr>
        <p:spPr/>
        <p:txBody>
          <a:bodyPr/>
          <a:lstStyle/>
          <a:p>
            <a:fld id="{9E1D073A-6C87-4B75-BDB0-3ACB7B9257CE}" type="slidenum">
              <a:rPr kumimoji="1" lang="ja-JP" altLang="en-US" smtClean="0"/>
              <a:t>40</a:t>
            </a:fld>
            <a:endParaRPr kumimoji="1" lang="ja-JP" altLang="en-US"/>
          </a:p>
        </p:txBody>
      </p:sp>
      <p:sp>
        <p:nvSpPr>
          <p:cNvPr id="5" name="テキスト ボックス 4">
            <a:extLst>
              <a:ext uri="{FF2B5EF4-FFF2-40B4-BE49-F238E27FC236}">
                <a16:creationId xmlns:a16="http://schemas.microsoft.com/office/drawing/2014/main" id="{E69F4DA6-31D2-39A4-3B72-96E260FB06AD}"/>
              </a:ext>
            </a:extLst>
          </p:cNvPr>
          <p:cNvSpPr txBox="1"/>
          <p:nvPr/>
        </p:nvSpPr>
        <p:spPr>
          <a:xfrm>
            <a:off x="2748104" y="5763259"/>
            <a:ext cx="6695783" cy="1143903"/>
          </a:xfrm>
          <a:prstGeom prst="rect">
            <a:avLst/>
          </a:prstGeom>
          <a:noFill/>
        </p:spPr>
        <p:txBody>
          <a:bodyPr wrap="square">
            <a:spAutoFit/>
          </a:bodyPr>
          <a:lstStyle/>
          <a:p>
            <a:pPr algn="ctr">
              <a:spcAft>
                <a:spcPts val="525"/>
              </a:spcAft>
            </a:pPr>
            <a:r>
              <a:rPr lang="en-US" altLang="ja-JP" sz="2000" b="0" i="0" dirty="0">
                <a:solidFill>
                  <a:srgbClr val="000000"/>
                </a:solidFill>
                <a:effectLst/>
                <a:latin typeface="-apple-system"/>
              </a:rPr>
              <a:t>ATM</a:t>
            </a:r>
            <a:r>
              <a:rPr lang="ja-JP" altLang="en-US" sz="2000" b="0" i="0" dirty="0">
                <a:solidFill>
                  <a:srgbClr val="000000"/>
                </a:solidFill>
                <a:effectLst/>
                <a:latin typeface="-apple-system"/>
              </a:rPr>
              <a:t>：</a:t>
            </a:r>
            <a:r>
              <a:rPr lang="en-US" altLang="ja-JP" sz="2000" dirty="0">
                <a:solidFill>
                  <a:srgbClr val="000000"/>
                </a:solidFill>
                <a:latin typeface="-apple-system"/>
              </a:rPr>
              <a:t>Δ</a:t>
            </a:r>
            <a:r>
              <a:rPr lang="en-US" altLang="ja-JP" sz="2000" b="0" i="0" dirty="0">
                <a:solidFill>
                  <a:srgbClr val="000000"/>
                </a:solidFill>
                <a:effectLst/>
                <a:latin typeface="-apple-system"/>
              </a:rPr>
              <a:t>≒0.5</a:t>
            </a:r>
          </a:p>
          <a:p>
            <a:pPr algn="ctr">
              <a:spcAft>
                <a:spcPts val="525"/>
              </a:spcAft>
            </a:pPr>
            <a:r>
              <a:rPr lang="en-US" altLang="ja-JP" sz="2000" b="0" i="0" dirty="0">
                <a:solidFill>
                  <a:srgbClr val="000000"/>
                </a:solidFill>
                <a:effectLst/>
                <a:latin typeface="-apple-system"/>
              </a:rPr>
              <a:t>ITM</a:t>
            </a:r>
            <a:r>
              <a:rPr lang="ja-JP" altLang="en-US" sz="2000" b="0" i="0" dirty="0">
                <a:solidFill>
                  <a:srgbClr val="000000"/>
                </a:solidFill>
                <a:effectLst/>
                <a:latin typeface="-apple-system"/>
              </a:rPr>
              <a:t>：</a:t>
            </a:r>
            <a:r>
              <a:rPr lang="en-US" altLang="ja-JP" sz="2000" dirty="0">
                <a:solidFill>
                  <a:srgbClr val="000000"/>
                </a:solidFill>
                <a:latin typeface="-apple-system"/>
              </a:rPr>
              <a:t>Δ</a:t>
            </a:r>
            <a:r>
              <a:rPr lang="ja-JP" altLang="en-US" sz="2000" b="0" i="0" dirty="0">
                <a:solidFill>
                  <a:srgbClr val="000000"/>
                </a:solidFill>
                <a:effectLst/>
                <a:latin typeface="-apple-system"/>
              </a:rPr>
              <a:t>＜－</a:t>
            </a:r>
            <a:r>
              <a:rPr lang="en-US" altLang="ja-JP" sz="2000" b="0" i="0" dirty="0">
                <a:solidFill>
                  <a:srgbClr val="000000"/>
                </a:solidFill>
                <a:effectLst/>
                <a:latin typeface="-apple-system"/>
              </a:rPr>
              <a:t>0.5</a:t>
            </a:r>
            <a:r>
              <a:rPr lang="ja-JP" altLang="en-US" sz="2000" b="0" i="0" dirty="0">
                <a:solidFill>
                  <a:srgbClr val="000000"/>
                </a:solidFill>
                <a:effectLst/>
                <a:latin typeface="-apple-system"/>
              </a:rPr>
              <a:t>であり、－</a:t>
            </a:r>
            <a:r>
              <a:rPr lang="en-US" altLang="ja-JP" sz="2000" b="0" i="0" dirty="0">
                <a:solidFill>
                  <a:srgbClr val="000000"/>
                </a:solidFill>
                <a:effectLst/>
                <a:latin typeface="-apple-system"/>
              </a:rPr>
              <a:t>1</a:t>
            </a:r>
            <a:r>
              <a:rPr lang="ja-JP" altLang="en-US" sz="2000" b="0" i="0" dirty="0">
                <a:solidFill>
                  <a:srgbClr val="000000"/>
                </a:solidFill>
                <a:effectLst/>
                <a:latin typeface="-apple-system"/>
              </a:rPr>
              <a:t>に向かって減少</a:t>
            </a:r>
          </a:p>
          <a:p>
            <a:pPr algn="ctr">
              <a:spcAft>
                <a:spcPts val="525"/>
              </a:spcAft>
            </a:pPr>
            <a:r>
              <a:rPr lang="en-US" altLang="ja-JP" sz="2000" b="0" i="0" dirty="0">
                <a:solidFill>
                  <a:srgbClr val="000000"/>
                </a:solidFill>
                <a:effectLst/>
                <a:latin typeface="-apple-system"/>
              </a:rPr>
              <a:t>OTM</a:t>
            </a:r>
            <a:r>
              <a:rPr lang="ja-JP" altLang="en-US" sz="2000" b="0" i="0" dirty="0">
                <a:solidFill>
                  <a:srgbClr val="000000"/>
                </a:solidFill>
                <a:effectLst/>
                <a:latin typeface="-apple-system"/>
              </a:rPr>
              <a:t>：</a:t>
            </a:r>
            <a:r>
              <a:rPr lang="en-US" altLang="ja-JP" sz="2000" dirty="0">
                <a:solidFill>
                  <a:srgbClr val="000000"/>
                </a:solidFill>
                <a:latin typeface="-apple-system"/>
              </a:rPr>
              <a:t>Δ</a:t>
            </a:r>
            <a:r>
              <a:rPr lang="ja-JP" altLang="en-US" sz="2000" b="0" i="0" dirty="0">
                <a:solidFill>
                  <a:srgbClr val="000000"/>
                </a:solidFill>
                <a:effectLst/>
                <a:latin typeface="-apple-system"/>
              </a:rPr>
              <a:t>＞－</a:t>
            </a:r>
            <a:r>
              <a:rPr lang="en-US" altLang="ja-JP" sz="2000" b="0" i="0" dirty="0">
                <a:solidFill>
                  <a:srgbClr val="000000"/>
                </a:solidFill>
                <a:effectLst/>
                <a:latin typeface="-apple-system"/>
              </a:rPr>
              <a:t>0.5</a:t>
            </a:r>
            <a:r>
              <a:rPr lang="ja-JP" altLang="en-US" sz="2000" b="0" i="0" dirty="0">
                <a:solidFill>
                  <a:srgbClr val="000000"/>
                </a:solidFill>
                <a:effectLst/>
                <a:latin typeface="-apple-system"/>
              </a:rPr>
              <a:t>であり、</a:t>
            </a:r>
            <a:r>
              <a:rPr lang="en-US" altLang="ja-JP" sz="2000" b="0" i="0" dirty="0">
                <a:solidFill>
                  <a:srgbClr val="000000"/>
                </a:solidFill>
                <a:effectLst/>
                <a:latin typeface="-apple-system"/>
              </a:rPr>
              <a:t>0</a:t>
            </a:r>
            <a:r>
              <a:rPr lang="ja-JP" altLang="en-US" sz="2000" b="0" i="0" dirty="0">
                <a:solidFill>
                  <a:srgbClr val="000000"/>
                </a:solidFill>
                <a:effectLst/>
                <a:latin typeface="-apple-system"/>
              </a:rPr>
              <a:t>に向かって増加</a:t>
            </a:r>
          </a:p>
        </p:txBody>
      </p:sp>
      <p:sp>
        <p:nvSpPr>
          <p:cNvPr id="6" name="テキスト ボックス 5">
            <a:extLst>
              <a:ext uri="{FF2B5EF4-FFF2-40B4-BE49-F238E27FC236}">
                <a16:creationId xmlns:a16="http://schemas.microsoft.com/office/drawing/2014/main" id="{536B392B-3331-0B98-441D-92D3A5607C8C}"/>
              </a:ext>
            </a:extLst>
          </p:cNvPr>
          <p:cNvSpPr txBox="1"/>
          <p:nvPr/>
        </p:nvSpPr>
        <p:spPr>
          <a:xfrm>
            <a:off x="1470698" y="2321334"/>
            <a:ext cx="9250587" cy="400110"/>
          </a:xfrm>
          <a:prstGeom prst="rect">
            <a:avLst/>
          </a:prstGeom>
          <a:noFill/>
        </p:spPr>
        <p:txBody>
          <a:bodyPr wrap="square" rtlCol="0">
            <a:spAutoFit/>
          </a:bodyPr>
          <a:lstStyle/>
          <a:p>
            <a:pPr algn="ctr"/>
            <a:r>
              <a:rPr lang="ja-JP" altLang="en-US" sz="2000" dirty="0"/>
              <a:t>プット</a:t>
            </a:r>
            <a:r>
              <a:rPr kumimoji="1" lang="ja-JP" altLang="en-US" sz="2000" dirty="0"/>
              <a:t>オプションにおけるデルタと権利行使価格の関係</a:t>
            </a:r>
          </a:p>
        </p:txBody>
      </p:sp>
      <p:pic>
        <p:nvPicPr>
          <p:cNvPr id="4" name="Picture 2">
            <a:extLst>
              <a:ext uri="{FF2B5EF4-FFF2-40B4-BE49-F238E27FC236}">
                <a16:creationId xmlns:a16="http://schemas.microsoft.com/office/drawing/2014/main" id="{C24F3825-AD13-A591-F8BB-FEABAA4AC7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2673" y="2663212"/>
            <a:ext cx="7706639" cy="3155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548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8C640D-3ED0-E2D5-23CE-95A3C940A54B}"/>
              </a:ext>
            </a:extLst>
          </p:cNvPr>
          <p:cNvSpPr>
            <a:spLocks noGrp="1"/>
          </p:cNvSpPr>
          <p:nvPr>
            <p:ph type="title"/>
          </p:nvPr>
        </p:nvSpPr>
        <p:spPr/>
        <p:txBody>
          <a:bodyPr/>
          <a:lstStyle/>
          <a:p>
            <a:r>
              <a:rPr kumimoji="1" lang="ja-JP" altLang="en-US" dirty="0"/>
              <a:t>オプションとデルタの関係</a:t>
            </a:r>
          </a:p>
        </p:txBody>
      </p:sp>
      <p:sp>
        <p:nvSpPr>
          <p:cNvPr id="3" name="コンテンツ プレースホルダー 2">
            <a:extLst>
              <a:ext uri="{FF2B5EF4-FFF2-40B4-BE49-F238E27FC236}">
                <a16:creationId xmlns:a16="http://schemas.microsoft.com/office/drawing/2014/main" id="{61ECDFE4-8404-A145-EC23-50A22651FF5B}"/>
              </a:ext>
            </a:extLst>
          </p:cNvPr>
          <p:cNvSpPr>
            <a:spLocks noGrp="1"/>
          </p:cNvSpPr>
          <p:nvPr>
            <p:ph idx="1"/>
          </p:nvPr>
        </p:nvSpPr>
        <p:spPr>
          <a:xfrm>
            <a:off x="1154954" y="2603499"/>
            <a:ext cx="9874641" cy="4172147"/>
          </a:xfrm>
        </p:spPr>
        <p:txBody>
          <a:bodyPr>
            <a:normAutofit fontScale="92500" lnSpcReduction="20000"/>
          </a:bodyPr>
          <a:lstStyle/>
          <a:p>
            <a:pPr marL="0" indent="0">
              <a:lnSpc>
                <a:spcPct val="150000"/>
              </a:lnSpc>
              <a:buNone/>
            </a:pPr>
            <a:r>
              <a:rPr lang="ja-JP" altLang="en-US" sz="2400" b="0" i="0" dirty="0">
                <a:solidFill>
                  <a:srgbClr val="000000"/>
                </a:solidFill>
                <a:effectLst/>
                <a:latin typeface="-apple-system"/>
              </a:rPr>
              <a:t>・コールオプションの買い：正　</a:t>
            </a:r>
            <a:r>
              <a:rPr lang="en-US" altLang="ja-JP" sz="2400" b="0" i="0" dirty="0">
                <a:solidFill>
                  <a:srgbClr val="000000"/>
                </a:solidFill>
                <a:effectLst/>
                <a:latin typeface="-apple-system"/>
              </a:rPr>
              <a:t>0</a:t>
            </a:r>
            <a:r>
              <a:rPr lang="ja-JP" altLang="en-US" sz="2400" b="0" i="0" dirty="0">
                <a:solidFill>
                  <a:srgbClr val="000000"/>
                </a:solidFill>
                <a:effectLst/>
                <a:latin typeface="-apple-system"/>
              </a:rPr>
              <a:t>～</a:t>
            </a:r>
            <a:r>
              <a:rPr lang="en-US" altLang="ja-JP" sz="2400" b="0" i="0" dirty="0">
                <a:solidFill>
                  <a:srgbClr val="000000"/>
                </a:solidFill>
                <a:effectLst/>
                <a:latin typeface="-apple-system"/>
              </a:rPr>
              <a:t>1</a:t>
            </a:r>
            <a:br>
              <a:rPr lang="ja-JP" altLang="en-US" sz="2400" dirty="0"/>
            </a:br>
            <a:r>
              <a:rPr lang="ja-JP" altLang="en-US" sz="2400" b="0" i="0" dirty="0">
                <a:solidFill>
                  <a:srgbClr val="000000"/>
                </a:solidFill>
                <a:effectLst/>
                <a:latin typeface="-apple-system"/>
              </a:rPr>
              <a:t>・コールオプションの売り：負　</a:t>
            </a:r>
            <a:r>
              <a:rPr lang="en-US" altLang="ja-JP" sz="2400" b="0" i="0" dirty="0">
                <a:solidFill>
                  <a:srgbClr val="000000"/>
                </a:solidFill>
                <a:effectLst/>
                <a:latin typeface="-apple-system"/>
              </a:rPr>
              <a:t>-1</a:t>
            </a:r>
            <a:r>
              <a:rPr lang="ja-JP" altLang="en-US" sz="2400" b="0" i="0" dirty="0">
                <a:solidFill>
                  <a:srgbClr val="000000"/>
                </a:solidFill>
                <a:effectLst/>
                <a:latin typeface="-apple-system"/>
              </a:rPr>
              <a:t>～</a:t>
            </a:r>
            <a:r>
              <a:rPr lang="en-US" altLang="ja-JP" sz="2400" b="0" i="0" dirty="0">
                <a:solidFill>
                  <a:srgbClr val="000000"/>
                </a:solidFill>
                <a:effectLst/>
                <a:latin typeface="-apple-system"/>
              </a:rPr>
              <a:t>0</a:t>
            </a:r>
            <a:br>
              <a:rPr lang="ja-JP" altLang="en-US" sz="2400" dirty="0"/>
            </a:br>
            <a:r>
              <a:rPr lang="ja-JP" altLang="en-US" sz="2400" b="0" i="0" dirty="0">
                <a:solidFill>
                  <a:srgbClr val="000000"/>
                </a:solidFill>
                <a:effectLst/>
                <a:latin typeface="-apple-system"/>
              </a:rPr>
              <a:t>・プットオプションの買い：負　</a:t>
            </a:r>
            <a:r>
              <a:rPr lang="en-US" altLang="ja-JP" sz="2400" b="0" i="0" dirty="0">
                <a:solidFill>
                  <a:srgbClr val="000000"/>
                </a:solidFill>
                <a:effectLst/>
                <a:latin typeface="-apple-system"/>
              </a:rPr>
              <a:t>-1</a:t>
            </a:r>
            <a:r>
              <a:rPr lang="ja-JP" altLang="en-US" sz="2400" b="0" i="0" dirty="0">
                <a:solidFill>
                  <a:srgbClr val="000000"/>
                </a:solidFill>
                <a:effectLst/>
                <a:latin typeface="-apple-system"/>
              </a:rPr>
              <a:t>～</a:t>
            </a:r>
            <a:r>
              <a:rPr lang="en-US" altLang="ja-JP" sz="2400" b="0" i="0" dirty="0">
                <a:solidFill>
                  <a:srgbClr val="000000"/>
                </a:solidFill>
                <a:effectLst/>
                <a:latin typeface="-apple-system"/>
              </a:rPr>
              <a:t>0</a:t>
            </a:r>
            <a:br>
              <a:rPr lang="ja-JP" altLang="en-US" sz="2400" dirty="0"/>
            </a:br>
            <a:r>
              <a:rPr lang="ja-JP" altLang="en-US" sz="2400" b="0" i="0" dirty="0">
                <a:solidFill>
                  <a:srgbClr val="000000"/>
                </a:solidFill>
                <a:effectLst/>
                <a:latin typeface="-apple-system"/>
              </a:rPr>
              <a:t>・プットオプションの売り：正　</a:t>
            </a:r>
            <a:r>
              <a:rPr lang="en-US" altLang="ja-JP" sz="2400" b="0" i="0" dirty="0">
                <a:solidFill>
                  <a:srgbClr val="000000"/>
                </a:solidFill>
                <a:effectLst/>
                <a:latin typeface="-apple-system"/>
              </a:rPr>
              <a:t>0</a:t>
            </a:r>
            <a:r>
              <a:rPr lang="ja-JP" altLang="en-US" sz="2400" b="0" i="0" dirty="0">
                <a:solidFill>
                  <a:srgbClr val="000000"/>
                </a:solidFill>
                <a:effectLst/>
                <a:latin typeface="-apple-system"/>
              </a:rPr>
              <a:t>～</a:t>
            </a:r>
            <a:r>
              <a:rPr lang="en-US" altLang="ja-JP" sz="2400" b="0" i="0" dirty="0">
                <a:solidFill>
                  <a:srgbClr val="000000"/>
                </a:solidFill>
                <a:effectLst/>
                <a:latin typeface="-apple-system"/>
              </a:rPr>
              <a:t>1</a:t>
            </a:r>
          </a:p>
          <a:p>
            <a:pPr algn="l">
              <a:lnSpc>
                <a:spcPts val="2025"/>
              </a:lnSpc>
              <a:spcAft>
                <a:spcPts val="1500"/>
              </a:spcAft>
            </a:pPr>
            <a:r>
              <a:rPr lang="ja-JP" altLang="en-US" sz="2400" b="0" i="0" dirty="0">
                <a:solidFill>
                  <a:srgbClr val="000000"/>
                </a:solidFill>
                <a:effectLst/>
                <a:latin typeface="-apple-system"/>
              </a:rPr>
              <a:t>原資産価格が上昇すると、コールオプションの価格が上がる</a:t>
            </a:r>
            <a:endParaRPr lang="en-US" altLang="ja-JP" sz="2400" b="0" i="0" dirty="0">
              <a:solidFill>
                <a:srgbClr val="000000"/>
              </a:solidFill>
              <a:effectLst/>
              <a:latin typeface="-apple-system"/>
            </a:endParaRPr>
          </a:p>
          <a:p>
            <a:pPr marL="0" indent="0" algn="l">
              <a:lnSpc>
                <a:spcPts val="2025"/>
              </a:lnSpc>
              <a:spcAft>
                <a:spcPts val="1500"/>
              </a:spcAft>
              <a:buNone/>
            </a:pPr>
            <a:r>
              <a:rPr lang="ja-JP" altLang="en-US" sz="2400" b="0" i="0" dirty="0">
                <a:solidFill>
                  <a:srgbClr val="000000"/>
                </a:solidFill>
                <a:effectLst/>
                <a:latin typeface="-apple-system"/>
              </a:rPr>
              <a:t>→コールオプションの買いでのデルタの範囲は</a:t>
            </a:r>
            <a:r>
              <a:rPr lang="en-US" altLang="ja-JP" sz="2400" b="0" i="0" dirty="0">
                <a:solidFill>
                  <a:srgbClr val="000000"/>
                </a:solidFill>
                <a:effectLst/>
                <a:latin typeface="-apple-system"/>
              </a:rPr>
              <a:t>0</a:t>
            </a:r>
            <a:r>
              <a:rPr lang="ja-JP" altLang="en-US" sz="2400" b="0" i="0" dirty="0">
                <a:solidFill>
                  <a:srgbClr val="000000"/>
                </a:solidFill>
                <a:effectLst/>
                <a:latin typeface="-apple-system"/>
              </a:rPr>
              <a:t>～</a:t>
            </a:r>
            <a:r>
              <a:rPr lang="en-US" altLang="ja-JP" sz="2400" b="0" i="0" dirty="0">
                <a:solidFill>
                  <a:srgbClr val="000000"/>
                </a:solidFill>
                <a:effectLst/>
                <a:latin typeface="-apple-system"/>
              </a:rPr>
              <a:t>1</a:t>
            </a:r>
            <a:endParaRPr lang="ja-JP" altLang="en-US" sz="2400" b="0" i="0" dirty="0">
              <a:solidFill>
                <a:srgbClr val="000000"/>
              </a:solidFill>
              <a:effectLst/>
              <a:latin typeface="-apple-system"/>
            </a:endParaRPr>
          </a:p>
          <a:p>
            <a:pPr algn="l">
              <a:lnSpc>
                <a:spcPts val="2025"/>
              </a:lnSpc>
              <a:spcAft>
                <a:spcPts val="1500"/>
              </a:spcAft>
            </a:pPr>
            <a:r>
              <a:rPr lang="ja-JP" altLang="en-US" sz="2400" b="0" i="0" dirty="0">
                <a:solidFill>
                  <a:srgbClr val="000000"/>
                </a:solidFill>
                <a:effectLst/>
                <a:latin typeface="-apple-system"/>
              </a:rPr>
              <a:t>原資産価格が上昇すると、プットオプションの価格が下がる</a:t>
            </a:r>
            <a:endParaRPr lang="en-US" altLang="ja-JP" sz="2400" dirty="0">
              <a:solidFill>
                <a:srgbClr val="000000"/>
              </a:solidFill>
              <a:latin typeface="-apple-system"/>
            </a:endParaRPr>
          </a:p>
          <a:p>
            <a:pPr marL="0" indent="0" algn="l">
              <a:lnSpc>
                <a:spcPts val="2025"/>
              </a:lnSpc>
              <a:spcAft>
                <a:spcPts val="1500"/>
              </a:spcAft>
              <a:buNone/>
            </a:pPr>
            <a:r>
              <a:rPr lang="ja-JP" altLang="en-US" sz="2400" b="0" i="0" dirty="0">
                <a:solidFill>
                  <a:srgbClr val="000000"/>
                </a:solidFill>
                <a:effectLst/>
                <a:latin typeface="-apple-system"/>
              </a:rPr>
              <a:t>→プットオプション買いのデルタの範囲は</a:t>
            </a:r>
            <a:r>
              <a:rPr lang="en-US" altLang="ja-JP" sz="2400" b="0" i="0" dirty="0">
                <a:solidFill>
                  <a:srgbClr val="000000"/>
                </a:solidFill>
                <a:effectLst/>
                <a:latin typeface="-apple-system"/>
              </a:rPr>
              <a:t>-1</a:t>
            </a:r>
            <a:r>
              <a:rPr lang="ja-JP" altLang="en-US" sz="2400" b="0" i="0" dirty="0">
                <a:solidFill>
                  <a:srgbClr val="000000"/>
                </a:solidFill>
                <a:effectLst/>
                <a:latin typeface="-apple-system"/>
              </a:rPr>
              <a:t>～</a:t>
            </a:r>
            <a:r>
              <a:rPr lang="en-US" altLang="ja-JP" sz="2400" b="0" i="0" dirty="0">
                <a:solidFill>
                  <a:srgbClr val="000000"/>
                </a:solidFill>
                <a:effectLst/>
                <a:latin typeface="-apple-system"/>
              </a:rPr>
              <a:t>0</a:t>
            </a:r>
            <a:endParaRPr lang="ja-JP" altLang="en-US" sz="2400" b="0" i="0" dirty="0">
              <a:solidFill>
                <a:srgbClr val="000000"/>
              </a:solidFill>
              <a:effectLst/>
              <a:latin typeface="-apple-system"/>
            </a:endParaRP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142FCCC4-E110-DE53-CB50-446745DEF322}"/>
              </a:ext>
            </a:extLst>
          </p:cNvPr>
          <p:cNvSpPr>
            <a:spLocks noGrp="1"/>
          </p:cNvSpPr>
          <p:nvPr>
            <p:ph type="sldNum" sz="quarter" idx="12"/>
          </p:nvPr>
        </p:nvSpPr>
        <p:spPr/>
        <p:txBody>
          <a:bodyPr/>
          <a:lstStyle/>
          <a:p>
            <a:fld id="{9E1D073A-6C87-4B75-BDB0-3ACB7B9257CE}" type="slidenum">
              <a:rPr kumimoji="1" lang="ja-JP" altLang="en-US" smtClean="0"/>
              <a:t>41</a:t>
            </a:fld>
            <a:endParaRPr kumimoji="1" lang="ja-JP" altLang="en-US"/>
          </a:p>
        </p:txBody>
      </p:sp>
    </p:spTree>
    <p:extLst>
      <p:ext uri="{BB962C8B-B14F-4D97-AF65-F5344CB8AC3E}">
        <p14:creationId xmlns:p14="http://schemas.microsoft.com/office/powerpoint/2010/main" val="3380092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9E5D91-53E6-0D64-5908-268DBC1844AC}"/>
              </a:ext>
            </a:extLst>
          </p:cNvPr>
          <p:cNvSpPr>
            <a:spLocks noGrp="1"/>
          </p:cNvSpPr>
          <p:nvPr>
            <p:ph type="title"/>
          </p:nvPr>
        </p:nvSpPr>
        <p:spPr/>
        <p:txBody>
          <a:bodyPr/>
          <a:lstStyle/>
          <a:p>
            <a:r>
              <a:rPr kumimoji="1" lang="ja-JP" altLang="en-US" dirty="0"/>
              <a:t>問</a:t>
            </a:r>
            <a:r>
              <a:rPr kumimoji="1" lang="en-US" altLang="ja-JP" dirty="0"/>
              <a:t>4</a:t>
            </a:r>
            <a:r>
              <a:rPr kumimoji="1" lang="ja-JP" altLang="en-US" dirty="0"/>
              <a:t>（</a:t>
            </a:r>
            <a:r>
              <a:rPr kumimoji="1" lang="en-US" altLang="ja-JP" dirty="0"/>
              <a:t>1</a:t>
            </a:r>
            <a:r>
              <a:rPr kumimoji="1" lang="ja-JP" altLang="en-US" dirty="0"/>
              <a:t>）</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845B235B-A199-7F9C-731F-C14A1227ACF9}"/>
                  </a:ext>
                </a:extLst>
              </p:cNvPr>
              <p:cNvSpPr>
                <a:spLocks noGrp="1"/>
              </p:cNvSpPr>
              <p:nvPr>
                <p:ph idx="1"/>
              </p:nvPr>
            </p:nvSpPr>
            <p:spPr>
              <a:xfrm>
                <a:off x="770046" y="2243556"/>
                <a:ext cx="10515600" cy="4614444"/>
              </a:xfrm>
            </p:spPr>
            <p:txBody>
              <a:bodyPr>
                <a:normAutofit/>
              </a:bodyPr>
              <a:lstStyle/>
              <a:p>
                <a:pPr marL="0" indent="0">
                  <a:buNone/>
                </a:pPr>
                <a:r>
                  <a:rPr lang="en-US" altLang="ja-JP" sz="2400" dirty="0">
                    <a:latin typeface="+mn-ea"/>
                  </a:rPr>
                  <a:t>CCW</a:t>
                </a:r>
                <a:r>
                  <a:rPr kumimoji="1" lang="ja-JP" altLang="en-US" sz="2400" dirty="0">
                    <a:latin typeface="+mn-ea"/>
                  </a:rPr>
                  <a:t>と</a:t>
                </a:r>
                <a:r>
                  <a:rPr kumimoji="1" lang="en-US" altLang="ja-JP" sz="2400" dirty="0">
                    <a:latin typeface="+mn-ea"/>
                  </a:rPr>
                  <a:t>DH</a:t>
                </a:r>
                <a:r>
                  <a:rPr kumimoji="1" lang="ja-JP" altLang="en-US" sz="2400" dirty="0">
                    <a:latin typeface="+mn-ea"/>
                  </a:rPr>
                  <a:t>それぞれ式で表す</a:t>
                </a:r>
                <a:endParaRPr kumimoji="1" lang="en-US" altLang="ja-JP" sz="2400" dirty="0">
                  <a:latin typeface="+mn-ea"/>
                </a:endParaRPr>
              </a:p>
              <a:p>
                <a:pPr marL="0" indent="0" algn="ctr">
                  <a:buNone/>
                </a:pPr>
                <a:r>
                  <a:rPr lang="en-US" altLang="ja-JP" sz="2400" dirty="0">
                    <a:latin typeface="+mn-ea"/>
                  </a:rPr>
                  <a:t>CCW</a:t>
                </a:r>
                <a:r>
                  <a:rPr lang="ja-JP" altLang="en-US" sz="2400" dirty="0"/>
                  <a:t>　</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𝑉</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𝑉</m:t>
                        </m:r>
                      </m:e>
                      <m:sub>
                        <m:r>
                          <a:rPr kumimoji="1" lang="en-US" altLang="ja-JP" sz="2400" b="0" i="1" smtClean="0">
                            <a:latin typeface="Cambria Math" panose="02040503050406030204" pitchFamily="18" charset="0"/>
                          </a:rPr>
                          <m:t>𝑝</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𝑚</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𝑁</m:t>
                    </m:r>
                    <m:r>
                      <a:rPr kumimoji="1" lang="en-US" altLang="ja-JP" sz="2400" b="0" i="1" smtClean="0">
                        <a:latin typeface="Cambria Math" panose="02040503050406030204" pitchFamily="18" charset="0"/>
                        <a:ea typeface="Cambria Math" panose="02040503050406030204" pitchFamily="18" charset="0"/>
                      </a:rPr>
                      <m:t>×</m:t>
                    </m:r>
                    <m:r>
                      <m:rPr>
                        <m:sty m:val="p"/>
                      </m:rPr>
                      <a:rPr kumimoji="1" lang="en-US" altLang="ja-JP" sz="2400" b="0" i="0" smtClean="0">
                        <a:latin typeface="Cambria Math" panose="02040503050406030204" pitchFamily="18" charset="0"/>
                        <a:ea typeface="Cambria Math" panose="02040503050406030204" pitchFamily="18" charset="0"/>
                      </a:rPr>
                      <m:t>C</m:t>
                    </m:r>
                  </m:oMath>
                </a14:m>
                <a:endParaRPr kumimoji="1" lang="en-US" altLang="ja-JP" sz="2400" b="0" dirty="0">
                  <a:ea typeface="Cambria Math" panose="02040503050406030204" pitchFamily="18" charset="0"/>
                </a:endParaRPr>
              </a:p>
              <a:p>
                <a:pPr marL="0" indent="0" algn="ctr">
                  <a:buNone/>
                </a:pPr>
                <a:r>
                  <a:rPr lang="en-US" altLang="ja-JP" sz="2400" dirty="0">
                    <a:latin typeface="+mn-ea"/>
                  </a:rPr>
                  <a:t>DH</a:t>
                </a:r>
                <a:r>
                  <a:rPr kumimoji="1" lang="ja-JP" altLang="en-US" sz="2400" b="0" dirty="0">
                    <a:ea typeface="Cambria Math" panose="02040503050406030204" pitchFamily="18" charset="0"/>
                  </a:rPr>
                  <a:t>　</a:t>
                </a:r>
                <a14:m>
                  <m:oMath xmlns:m="http://schemas.openxmlformats.org/officeDocument/2006/math">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𝑉</m:t>
                        </m:r>
                      </m:e>
                      <m:sub>
                        <m:r>
                          <a:rPr kumimoji="1" lang="en-US" altLang="ja-JP" sz="2400" b="0" i="1" smtClean="0">
                            <a:latin typeface="Cambria Math" panose="02040503050406030204" pitchFamily="18" charset="0"/>
                            <a:ea typeface="Cambria Math" panose="02040503050406030204" pitchFamily="18" charset="0"/>
                          </a:rPr>
                          <m:t>2</m:t>
                        </m:r>
                      </m:sub>
                    </m:sSub>
                    <m:r>
                      <a:rPr kumimoji="1" lang="en-US" altLang="ja-JP" sz="2400" b="0" i="1" smtClean="0">
                        <a:latin typeface="Cambria Math" panose="02040503050406030204" pitchFamily="18" charset="0"/>
                        <a:ea typeface="Cambria Math" panose="02040503050406030204" pitchFamily="18" charset="0"/>
                      </a:rPr>
                      <m:t>=</m:t>
                    </m:r>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𝑉</m:t>
                        </m:r>
                      </m:e>
                      <m:sub>
                        <m:r>
                          <a:rPr kumimoji="1" lang="en-US" altLang="ja-JP" sz="2400" b="0" i="1" smtClean="0">
                            <a:latin typeface="Cambria Math" panose="02040503050406030204" pitchFamily="18" charset="0"/>
                            <a:ea typeface="Cambria Math" panose="02040503050406030204" pitchFamily="18" charset="0"/>
                          </a:rPr>
                          <m:t>𝑝</m:t>
                        </m:r>
                      </m:sub>
                    </m:sSub>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𝑚</m:t>
                    </m:r>
                    <m:r>
                      <a:rPr kumimoji="1" lang="en-US" altLang="ja-JP" sz="2400" b="0" i="1" smtClean="0">
                        <a:latin typeface="Cambria Math" panose="02040503050406030204" pitchFamily="18" charset="0"/>
                        <a:ea typeface="Cambria Math" panose="02040503050406030204" pitchFamily="18" charset="0"/>
                      </a:rPr>
                      <m:t>×</m:t>
                    </m:r>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𝑁</m:t>
                        </m:r>
                      </m:e>
                      <m:sub>
                        <m:r>
                          <a:rPr kumimoji="1" lang="en-US" altLang="ja-JP" sz="2400" b="0" i="1" smtClean="0">
                            <a:latin typeface="Cambria Math" panose="02040503050406030204" pitchFamily="18" charset="0"/>
                            <a:ea typeface="Cambria Math" panose="02040503050406030204" pitchFamily="18" charset="0"/>
                          </a:rPr>
                          <m:t>𝐹</m:t>
                        </m:r>
                      </m:sub>
                    </m:sSub>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𝐹</m:t>
                    </m:r>
                  </m:oMath>
                </a14:m>
                <a:endParaRPr kumimoji="1" lang="en-US" altLang="ja-JP" sz="2400" b="0" dirty="0">
                  <a:ea typeface="Cambria Math" panose="02040503050406030204" pitchFamily="18" charset="0"/>
                </a:endParaRPr>
              </a:p>
              <a:p>
                <a:pPr marL="0" indent="0">
                  <a:buNone/>
                </a:pPr>
                <a:endParaRPr kumimoji="1" lang="en-US" altLang="ja-JP" sz="2400" b="0" dirty="0">
                  <a:ea typeface="Cambria Math" panose="02040503050406030204" pitchFamily="18" charset="0"/>
                </a:endParaRPr>
              </a:p>
              <a:p>
                <a:pPr marL="0" indent="0">
                  <a:buNone/>
                </a:pPr>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𝑉</m:t>
                        </m:r>
                      </m:e>
                      <m:sub>
                        <m:r>
                          <a:rPr kumimoji="1" lang="en-US" altLang="ja-JP" b="0" i="1" smtClean="0">
                            <a:latin typeface="Cambria Math" panose="02040503050406030204" pitchFamily="18" charset="0"/>
                          </a:rPr>
                          <m:t>1</m:t>
                        </m:r>
                      </m:sub>
                    </m:sSub>
                  </m:oMath>
                </a14:m>
                <a:r>
                  <a:rPr kumimoji="1" lang="ja-JP" altLang="en-US" b="0" dirty="0">
                    <a:latin typeface="+mn-ea"/>
                  </a:rPr>
                  <a:t>→</a:t>
                </a:r>
                <a:r>
                  <a:rPr kumimoji="1" lang="en-US" altLang="ja-JP" b="0" dirty="0">
                    <a:latin typeface="+mn-ea"/>
                  </a:rPr>
                  <a:t>CCW</a:t>
                </a:r>
                <a:r>
                  <a:rPr kumimoji="1" lang="ja-JP" altLang="en-US" b="0" dirty="0">
                    <a:latin typeface="+mn-ea"/>
                  </a:rPr>
                  <a:t>時価 　</a:t>
                </a:r>
                <a14:m>
                  <m:oMath xmlns:m="http://schemas.openxmlformats.org/officeDocument/2006/math">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𝑉</m:t>
                        </m:r>
                      </m:e>
                      <m:sub>
                        <m:r>
                          <a:rPr lang="en-US" altLang="ja-JP" i="1">
                            <a:latin typeface="Cambria Math" panose="02040503050406030204" pitchFamily="18" charset="0"/>
                            <a:ea typeface="Cambria Math" panose="02040503050406030204" pitchFamily="18" charset="0"/>
                          </a:rPr>
                          <m:t>2</m:t>
                        </m:r>
                      </m:sub>
                    </m:sSub>
                  </m:oMath>
                </a14:m>
                <a:r>
                  <a:rPr kumimoji="1" lang="ja-JP" altLang="en-US" b="0" dirty="0">
                    <a:latin typeface="+mn-ea"/>
                  </a:rPr>
                  <a:t>→</a:t>
                </a:r>
                <a:r>
                  <a:rPr kumimoji="1" lang="en-US" altLang="ja-JP" b="0" dirty="0">
                    <a:latin typeface="+mn-ea"/>
                  </a:rPr>
                  <a:t>DH</a:t>
                </a:r>
                <a:r>
                  <a:rPr kumimoji="1" lang="ja-JP" altLang="en-US" b="0" dirty="0">
                    <a:latin typeface="+mn-ea"/>
                  </a:rPr>
                  <a:t>時価</a:t>
                </a:r>
                <a:endParaRPr kumimoji="1" lang="en-US" altLang="ja-JP" b="0" dirty="0">
                  <a:latin typeface="+mn-ea"/>
                </a:endParaRPr>
              </a:p>
              <a:p>
                <a:pPr marL="0" indent="0">
                  <a:buNone/>
                </a:pPr>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𝑉</m:t>
                        </m:r>
                      </m:e>
                      <m:sub>
                        <m:r>
                          <a:rPr kumimoji="1" lang="en-US" altLang="ja-JP" b="0" i="1" smtClean="0">
                            <a:latin typeface="Cambria Math" panose="02040503050406030204" pitchFamily="18" charset="0"/>
                          </a:rPr>
                          <m:t>𝑝</m:t>
                        </m:r>
                      </m:sub>
                    </m:sSub>
                  </m:oMath>
                </a14:m>
                <a:r>
                  <a:rPr kumimoji="1" lang="ja-JP" altLang="en-US" b="0" dirty="0">
                    <a:latin typeface="+mn-ea"/>
                  </a:rPr>
                  <a:t>→ポートフォリオの時価</a:t>
                </a:r>
                <a:r>
                  <a:rPr lang="ja-JP" altLang="en-US" dirty="0">
                    <a:latin typeface="+mn-ea"/>
                  </a:rPr>
                  <a:t>　</a:t>
                </a:r>
                <a14:m>
                  <m:oMath xmlns:m="http://schemas.openxmlformats.org/officeDocument/2006/math">
                    <m:r>
                      <a:rPr kumimoji="1" lang="en-US" altLang="ja-JP" b="0" i="1" smtClean="0">
                        <a:latin typeface="Cambria Math" panose="02040503050406030204" pitchFamily="18" charset="0"/>
                      </a:rPr>
                      <m:t>𝑚</m:t>
                    </m:r>
                  </m:oMath>
                </a14:m>
                <a:r>
                  <a:rPr kumimoji="1" lang="ja-JP" altLang="en-US" b="0" dirty="0">
                    <a:latin typeface="+mn-ea"/>
                  </a:rPr>
                  <a:t>→取引単位 </a:t>
                </a:r>
                <a:endParaRPr kumimoji="1" lang="en-US" altLang="ja-JP" b="0" dirty="0">
                  <a:latin typeface="+mn-ea"/>
                </a:endParaRPr>
              </a:p>
              <a:p>
                <a:pPr marL="0" indent="0">
                  <a:buNone/>
                </a:pPr>
                <a14:m>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𝑁</m:t>
                    </m:r>
                  </m:oMath>
                </a14:m>
                <a:r>
                  <a:rPr kumimoji="1" lang="ja-JP" altLang="en-US" b="0" dirty="0">
                    <a:latin typeface="+mn-ea"/>
                  </a:rPr>
                  <a:t>→コールした売却数量（問</a:t>
                </a:r>
                <a:r>
                  <a:rPr kumimoji="1" lang="en-US" altLang="ja-JP" b="0" dirty="0">
                    <a:latin typeface="+mn-ea"/>
                  </a:rPr>
                  <a:t>1(1)</a:t>
                </a:r>
                <a:r>
                  <a:rPr kumimoji="1" lang="ja-JP" altLang="en-US" b="0" dirty="0">
                    <a:latin typeface="+mn-ea"/>
                  </a:rPr>
                  <a:t>より、</a:t>
                </a:r>
                <a:r>
                  <a:rPr kumimoji="1" lang="en-US" altLang="ja-JP" b="0" dirty="0">
                    <a:latin typeface="+mn-ea"/>
                  </a:rPr>
                  <a:t>250</a:t>
                </a:r>
                <a:r>
                  <a:rPr kumimoji="1" lang="ja-JP" altLang="en-US" b="0" dirty="0">
                    <a:latin typeface="+mn-ea"/>
                  </a:rPr>
                  <a:t>）</a:t>
                </a:r>
                <a:endParaRPr kumimoji="1" lang="en-US" altLang="ja-JP" b="0" dirty="0">
                  <a:latin typeface="+mn-ea"/>
                </a:endParaRPr>
              </a:p>
              <a:p>
                <a:pPr marL="0" indent="0">
                  <a:buNone/>
                </a:pPr>
                <a14:m>
                  <m:oMath xmlns:m="http://schemas.openxmlformats.org/officeDocument/2006/math">
                    <m:r>
                      <m:rPr>
                        <m:sty m:val="p"/>
                      </m:rPr>
                      <a:rPr kumimoji="1" lang="en-US" altLang="ja-JP" b="0" i="0" smtClean="0">
                        <a:latin typeface="Cambria Math" panose="02040503050406030204" pitchFamily="18" charset="0"/>
                        <a:ea typeface="Cambria Math" panose="02040503050406030204" pitchFamily="18" charset="0"/>
                      </a:rPr>
                      <m:t>C</m:t>
                    </m:r>
                  </m:oMath>
                </a14:m>
                <a:r>
                  <a:rPr kumimoji="1" lang="ja-JP" altLang="en-US" b="0" dirty="0">
                    <a:latin typeface="+mn-ea"/>
                  </a:rPr>
                  <a:t>→コールオプション価格（行使価格</a:t>
                </a:r>
                <a:r>
                  <a:rPr kumimoji="1" lang="en-US" altLang="ja-JP" b="0" dirty="0">
                    <a:latin typeface="+mn-ea"/>
                  </a:rPr>
                  <a:t>21,000</a:t>
                </a:r>
                <a:r>
                  <a:rPr kumimoji="1" lang="ja-JP" altLang="en-US" b="0" dirty="0">
                    <a:latin typeface="+mn-ea"/>
                  </a:rPr>
                  <a:t>円の時）</a:t>
                </a:r>
                <a:endParaRPr kumimoji="1" lang="en-US" altLang="ja-JP" b="0" dirty="0">
                  <a:latin typeface="+mn-ea"/>
                </a:endParaRPr>
              </a:p>
              <a:p>
                <a:pPr marL="0" indent="0">
                  <a:buNone/>
                </a:pPr>
                <a14:m>
                  <m:oMath xmlns:m="http://schemas.openxmlformats.org/officeDocument/2006/math">
                    <m:sSub>
                      <m:sSubPr>
                        <m:ctrlPr>
                          <a:rPr kumimoji="1" lang="en-US" altLang="ja-JP" b="0" i="1" smtClean="0">
                            <a:latin typeface="Cambria Math" panose="02040503050406030204" pitchFamily="18" charset="0"/>
                            <a:ea typeface="Cambria Math" panose="02040503050406030204" pitchFamily="18" charset="0"/>
                          </a:rPr>
                        </m:ctrlPr>
                      </m:sSubPr>
                      <m:e>
                        <m:r>
                          <a:rPr kumimoji="1" lang="en-US" altLang="ja-JP" b="0" i="1" smtClean="0">
                            <a:latin typeface="Cambria Math" panose="02040503050406030204" pitchFamily="18" charset="0"/>
                            <a:ea typeface="Cambria Math" panose="02040503050406030204" pitchFamily="18" charset="0"/>
                          </a:rPr>
                          <m:t>𝑁</m:t>
                        </m:r>
                      </m:e>
                      <m:sub>
                        <m:r>
                          <a:rPr kumimoji="1" lang="en-US" altLang="ja-JP" b="0" i="1" smtClean="0">
                            <a:latin typeface="Cambria Math" panose="02040503050406030204" pitchFamily="18" charset="0"/>
                            <a:ea typeface="Cambria Math" panose="02040503050406030204" pitchFamily="18" charset="0"/>
                          </a:rPr>
                          <m:t>𝐹</m:t>
                        </m:r>
                      </m:sub>
                    </m:sSub>
                  </m:oMath>
                </a14:m>
                <a:r>
                  <a:rPr kumimoji="1" lang="ja-JP" altLang="en-US" b="0" dirty="0">
                    <a:latin typeface="+mn-ea"/>
                  </a:rPr>
                  <a:t>→先物売買数量</a:t>
                </a:r>
                <a:r>
                  <a:rPr lang="ja-JP" altLang="en-US" dirty="0">
                    <a:latin typeface="+mn-ea"/>
                  </a:rPr>
                  <a:t>　</a:t>
                </a:r>
                <a14:m>
                  <m:oMath xmlns:m="http://schemas.openxmlformats.org/officeDocument/2006/math">
                    <m:r>
                      <a:rPr kumimoji="1" lang="en-US" altLang="ja-JP" b="0" i="1" smtClean="0">
                        <a:latin typeface="Cambria Math" panose="02040503050406030204" pitchFamily="18" charset="0"/>
                        <a:ea typeface="Cambria Math" panose="02040503050406030204" pitchFamily="18" charset="0"/>
                      </a:rPr>
                      <m:t>𝐹</m:t>
                    </m:r>
                  </m:oMath>
                </a14:m>
                <a:r>
                  <a:rPr kumimoji="1" lang="ja-JP" altLang="en-US" b="0" dirty="0">
                    <a:latin typeface="+mn-ea"/>
                  </a:rPr>
                  <a:t>→先物価格</a:t>
                </a:r>
                <a:endParaRPr kumimoji="1" lang="en-US" altLang="ja-JP" b="0" dirty="0">
                  <a:latin typeface="+mn-ea"/>
                </a:endParaRPr>
              </a:p>
              <a:p>
                <a:pPr marL="0" indent="0">
                  <a:buNone/>
                </a:pPr>
                <a:endParaRPr kumimoji="1" lang="en-US" altLang="ja-JP" b="0" dirty="0">
                  <a:ea typeface="Cambria Math" panose="02040503050406030204" pitchFamily="18" charset="0"/>
                </a:endParaRPr>
              </a:p>
              <a:p>
                <a:pPr marL="0" indent="0">
                  <a:buNone/>
                </a:pPr>
                <a:endParaRPr kumimoji="1" lang="en-US" altLang="ja-JP" b="0" dirty="0">
                  <a:ea typeface="Cambria Math" panose="02040503050406030204" pitchFamily="18" charset="0"/>
                </a:endParaRPr>
              </a:p>
              <a:p>
                <a:pPr marL="0" indent="0">
                  <a:buNone/>
                </a:pPr>
                <a:endParaRPr kumimoji="1" lang="en-US" altLang="ja-JP" b="0" dirty="0">
                  <a:ea typeface="Cambria Math" panose="02040503050406030204" pitchFamily="18" charset="0"/>
                </a:endParaRPr>
              </a:p>
              <a:p>
                <a:pPr marL="0" indent="0">
                  <a:buNone/>
                </a:pPr>
                <a:endParaRPr kumimoji="1" lang="en-US" altLang="ja-JP" b="0" dirty="0">
                  <a:ea typeface="Cambria Math" panose="02040503050406030204" pitchFamily="18" charset="0"/>
                </a:endParaRPr>
              </a:p>
            </p:txBody>
          </p:sp>
        </mc:Choice>
        <mc:Fallback>
          <p:sp>
            <p:nvSpPr>
              <p:cNvPr id="3" name="コンテンツ プレースホルダー 2">
                <a:extLst>
                  <a:ext uri="{FF2B5EF4-FFF2-40B4-BE49-F238E27FC236}">
                    <a16:creationId xmlns:a16="http://schemas.microsoft.com/office/drawing/2014/main" id="{845B235B-A199-7F9C-731F-C14A1227ACF9}"/>
                  </a:ext>
                </a:extLst>
              </p:cNvPr>
              <p:cNvSpPr>
                <a:spLocks noGrp="1" noRot="1" noChangeAspect="1" noMove="1" noResize="1" noEditPoints="1" noAdjustHandles="1" noChangeArrowheads="1" noChangeShapeType="1" noTextEdit="1"/>
              </p:cNvSpPr>
              <p:nvPr>
                <p:ph idx="1"/>
              </p:nvPr>
            </p:nvSpPr>
            <p:spPr>
              <a:xfrm>
                <a:off x="770046" y="2243556"/>
                <a:ext cx="10515600" cy="4614444"/>
              </a:xfrm>
              <a:blipFill>
                <a:blip r:embed="rId3"/>
                <a:stretch>
                  <a:fillRect l="-870" t="-1057"/>
                </a:stretch>
              </a:blipFill>
            </p:spPr>
            <p:txBody>
              <a:bodyPr/>
              <a:lstStyle/>
              <a:p>
                <a:r>
                  <a:rPr lang="ja-JP" altLang="en-US">
                    <a:noFill/>
                  </a:rPr>
                  <a:t> </a:t>
                </a:r>
              </a:p>
            </p:txBody>
          </p:sp>
        </mc:Fallback>
      </mc:AlternateContent>
      <p:sp>
        <p:nvSpPr>
          <p:cNvPr id="5" name="スライド番号プレースホルダー 4">
            <a:extLst>
              <a:ext uri="{FF2B5EF4-FFF2-40B4-BE49-F238E27FC236}">
                <a16:creationId xmlns:a16="http://schemas.microsoft.com/office/drawing/2014/main" id="{B3195AB5-179C-309E-94D0-B9567AE924AF}"/>
              </a:ext>
            </a:extLst>
          </p:cNvPr>
          <p:cNvSpPr>
            <a:spLocks noGrp="1"/>
          </p:cNvSpPr>
          <p:nvPr>
            <p:ph type="sldNum" sz="quarter" idx="12"/>
          </p:nvPr>
        </p:nvSpPr>
        <p:spPr/>
        <p:txBody>
          <a:bodyPr/>
          <a:lstStyle/>
          <a:p>
            <a:fld id="{9E1D073A-6C87-4B75-BDB0-3ACB7B9257CE}" type="slidenum">
              <a:rPr kumimoji="1" lang="ja-JP" altLang="en-US" smtClean="0"/>
              <a:t>42</a:t>
            </a:fld>
            <a:endParaRPr kumimoji="1" lang="ja-JP" altLang="en-US"/>
          </a:p>
        </p:txBody>
      </p:sp>
      <p:sp>
        <p:nvSpPr>
          <p:cNvPr id="4" name="吹き出し: 角を丸めた四角形 3">
            <a:extLst>
              <a:ext uri="{FF2B5EF4-FFF2-40B4-BE49-F238E27FC236}">
                <a16:creationId xmlns:a16="http://schemas.microsoft.com/office/drawing/2014/main" id="{07CF8842-C699-415F-F788-3EBC741183A4}"/>
              </a:ext>
            </a:extLst>
          </p:cNvPr>
          <p:cNvSpPr/>
          <p:nvPr/>
        </p:nvSpPr>
        <p:spPr>
          <a:xfrm>
            <a:off x="8615833" y="1851005"/>
            <a:ext cx="2574906" cy="1009767"/>
          </a:xfrm>
          <a:prstGeom prst="wedgeRoundRectCallout">
            <a:avLst>
              <a:gd name="adj1" fmla="val -132566"/>
              <a:gd name="adj2" fmla="val 4147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コールオプションを</a:t>
            </a:r>
            <a:endParaRPr kumimoji="1" lang="en-US" altLang="ja-JP" dirty="0"/>
          </a:p>
          <a:p>
            <a:pPr algn="ctr"/>
            <a:r>
              <a:rPr kumimoji="1" lang="ja-JP" altLang="en-US" dirty="0"/>
              <a:t>売却するからー</a:t>
            </a:r>
            <a:r>
              <a:rPr lang="ja-JP" altLang="en-US" dirty="0"/>
              <a:t>になる</a:t>
            </a:r>
            <a:endParaRPr kumimoji="1" lang="ja-JP" altLang="en-US" dirty="0"/>
          </a:p>
        </p:txBody>
      </p:sp>
    </p:spTree>
    <p:extLst>
      <p:ext uri="{BB962C8B-B14F-4D97-AF65-F5344CB8AC3E}">
        <p14:creationId xmlns:p14="http://schemas.microsoft.com/office/powerpoint/2010/main" val="28445422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FDB092-0DC1-0596-B80F-34948E91BE7E}"/>
              </a:ext>
            </a:extLst>
          </p:cNvPr>
          <p:cNvSpPr>
            <a:spLocks noGrp="1"/>
          </p:cNvSpPr>
          <p:nvPr>
            <p:ph type="title"/>
          </p:nvPr>
        </p:nvSpPr>
        <p:spPr/>
        <p:txBody>
          <a:bodyPr/>
          <a:lstStyle/>
          <a:p>
            <a:r>
              <a:rPr kumimoji="1" lang="ja-JP" altLang="en-US" dirty="0"/>
              <a:t>問</a:t>
            </a:r>
            <a:r>
              <a:rPr kumimoji="1" lang="en-US" altLang="ja-JP" dirty="0"/>
              <a:t>4</a:t>
            </a:r>
            <a:r>
              <a:rPr kumimoji="1" lang="ja-JP" altLang="en-US" dirty="0"/>
              <a:t>（</a:t>
            </a:r>
            <a:r>
              <a:rPr kumimoji="1" lang="en-US" altLang="ja-JP" dirty="0"/>
              <a:t>1</a:t>
            </a:r>
            <a:r>
              <a:rPr kumimoji="1" lang="ja-JP" altLang="en-US" dirty="0"/>
              <a:t>）</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2F97A584-CE38-AECA-D943-D4CDBE30ABF7}"/>
                  </a:ext>
                </a:extLst>
              </p:cNvPr>
              <p:cNvSpPr>
                <a:spLocks noGrp="1"/>
              </p:cNvSpPr>
              <p:nvPr>
                <p:ph idx="1"/>
              </p:nvPr>
            </p:nvSpPr>
            <p:spPr>
              <a:xfrm>
                <a:off x="1154954" y="2603500"/>
                <a:ext cx="10289245" cy="3820018"/>
              </a:xfrm>
            </p:spPr>
            <p:txBody>
              <a:bodyPr>
                <a:normAutofit lnSpcReduction="10000"/>
              </a:bodyPr>
              <a:lstStyle/>
              <a:p>
                <a:pPr marL="0" indent="0">
                  <a:buNone/>
                </a:pPr>
                <a:r>
                  <a:rPr kumimoji="1" lang="ja-JP" altLang="en-US" sz="2400" dirty="0"/>
                  <a:t>原資産の価格変化に対する感応度を測る</a:t>
                </a:r>
                <a:endParaRPr kumimoji="1" lang="en-US" altLang="ja-JP" sz="2400" dirty="0"/>
              </a:p>
              <a:p>
                <a:pPr marL="0" indent="0">
                  <a:buNone/>
                </a:pPr>
                <a:r>
                  <a:rPr kumimoji="1" lang="ja-JP" altLang="en-US" sz="2400" dirty="0"/>
                  <a:t>→</a:t>
                </a:r>
                <a:r>
                  <a:rPr kumimoji="1" lang="en-US" altLang="ja-JP" sz="2400" dirty="0">
                    <a:latin typeface="+mn-ea"/>
                  </a:rPr>
                  <a:t>CCW</a:t>
                </a:r>
                <a:r>
                  <a:rPr kumimoji="1" lang="ja-JP" altLang="en-US" sz="2400" dirty="0">
                    <a:latin typeface="+mn-ea"/>
                  </a:rPr>
                  <a:t>と</a:t>
                </a:r>
                <a:r>
                  <a:rPr kumimoji="1" lang="en-US" altLang="ja-JP" sz="2400" dirty="0">
                    <a:latin typeface="+mn-ea"/>
                  </a:rPr>
                  <a:t>DH</a:t>
                </a:r>
                <a:r>
                  <a:rPr kumimoji="1" lang="ja-JP" altLang="en-US" sz="2400" dirty="0">
                    <a:latin typeface="+mn-ea"/>
                  </a:rPr>
                  <a:t>の式を現物価格</a:t>
                </a:r>
                <a:r>
                  <a:rPr kumimoji="1" lang="en-US" altLang="ja-JP" sz="2400" dirty="0">
                    <a:latin typeface="+mn-ea"/>
                  </a:rPr>
                  <a:t>S</a:t>
                </a:r>
                <a:r>
                  <a:rPr kumimoji="1" lang="ja-JP" altLang="en-US" sz="2400" dirty="0">
                    <a:latin typeface="+mn-ea"/>
                  </a:rPr>
                  <a:t>で微分</a:t>
                </a:r>
                <a:endParaRPr kumimoji="1" lang="en-US" altLang="ja-JP" sz="2400" dirty="0">
                  <a:latin typeface="+mn-ea"/>
                </a:endParaRPr>
              </a:p>
              <a:p>
                <a:pPr marL="0" indent="0" algn="ctr">
                  <a:buNone/>
                </a:pPr>
                <a:r>
                  <a:rPr lang="en-US" altLang="ja-JP" sz="2400" dirty="0">
                    <a:latin typeface="+mn-ea"/>
                  </a:rPr>
                  <a:t>CCW</a:t>
                </a:r>
                <a:r>
                  <a:rPr lang="ja-JP" altLang="en-US" sz="2400" dirty="0"/>
                  <a:t>　</a:t>
                </a:r>
                <a14:m>
                  <m:oMath xmlns:m="http://schemas.openxmlformats.org/officeDocument/2006/math">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𝑑</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𝑉</m:t>
                            </m:r>
                          </m:e>
                          <m:sub>
                            <m:r>
                              <a:rPr lang="en-US" altLang="ja-JP" sz="2400" i="1">
                                <a:latin typeface="Cambria Math" panose="02040503050406030204" pitchFamily="18" charset="0"/>
                              </a:rPr>
                              <m:t>1</m:t>
                            </m:r>
                          </m:sub>
                        </m:sSub>
                      </m:num>
                      <m:den>
                        <m:r>
                          <a:rPr kumimoji="1" lang="en-US" altLang="ja-JP" sz="2400" b="0" i="1" smtClean="0">
                            <a:latin typeface="Cambria Math" panose="02040503050406030204" pitchFamily="18" charset="0"/>
                          </a:rPr>
                          <m:t>𝑑𝑆</m:t>
                        </m:r>
                      </m:den>
                    </m:f>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𝑑</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𝑉</m:t>
                            </m:r>
                          </m:e>
                          <m:sub>
                            <m:r>
                              <a:rPr lang="en-US" altLang="ja-JP" sz="2400" i="1">
                                <a:latin typeface="Cambria Math" panose="02040503050406030204" pitchFamily="18" charset="0"/>
                              </a:rPr>
                              <m:t>𝑝</m:t>
                            </m:r>
                          </m:sub>
                        </m:sSub>
                      </m:num>
                      <m:den>
                        <m:r>
                          <a:rPr kumimoji="1" lang="en-US" altLang="ja-JP" sz="2400" b="0" i="1" smtClean="0">
                            <a:latin typeface="Cambria Math" panose="02040503050406030204" pitchFamily="18" charset="0"/>
                          </a:rPr>
                          <m:t>𝑑𝑆</m:t>
                        </m:r>
                      </m:den>
                    </m:f>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𝑚</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𝑁</m:t>
                    </m:r>
                    <m:r>
                      <a:rPr kumimoji="1" lang="en-US" altLang="ja-JP" sz="2400" b="0" i="1" smtClean="0">
                        <a:latin typeface="Cambria Math" panose="02040503050406030204" pitchFamily="18" charset="0"/>
                        <a:ea typeface="Cambria Math" panose="02040503050406030204" pitchFamily="18" charset="0"/>
                      </a:rPr>
                      <m:t>×</m:t>
                    </m:r>
                    <m:f>
                      <m:fPr>
                        <m:ctrlPr>
                          <a:rPr kumimoji="1" lang="en-US" altLang="ja-JP" sz="2400" b="0" i="1" smtClean="0">
                            <a:latin typeface="Cambria Math" panose="02040503050406030204" pitchFamily="18" charset="0"/>
                            <a:ea typeface="Cambria Math" panose="02040503050406030204" pitchFamily="18" charset="0"/>
                          </a:rPr>
                        </m:ctrlPr>
                      </m:fPr>
                      <m:num>
                        <m:r>
                          <a:rPr kumimoji="1" lang="en-US" altLang="ja-JP" sz="2400" b="0" i="1" smtClean="0">
                            <a:latin typeface="Cambria Math" panose="02040503050406030204" pitchFamily="18" charset="0"/>
                            <a:ea typeface="Cambria Math" panose="02040503050406030204" pitchFamily="18" charset="0"/>
                          </a:rPr>
                          <m:t>𝑑𝐶</m:t>
                        </m:r>
                      </m:num>
                      <m:den>
                        <m:r>
                          <a:rPr kumimoji="1" lang="en-US" altLang="ja-JP" sz="2400" b="0" i="1" smtClean="0">
                            <a:latin typeface="Cambria Math" panose="02040503050406030204" pitchFamily="18" charset="0"/>
                            <a:ea typeface="Cambria Math" panose="02040503050406030204" pitchFamily="18" charset="0"/>
                          </a:rPr>
                          <m:t>𝑑𝑆</m:t>
                        </m:r>
                      </m:den>
                    </m:f>
                  </m:oMath>
                </a14:m>
                <a:endParaRPr kumimoji="1" lang="en-US" altLang="ja-JP" sz="2400" dirty="0"/>
              </a:p>
              <a:p>
                <a:pPr marL="0" indent="0" algn="ctr">
                  <a:buNone/>
                </a:pPr>
                <a:r>
                  <a:rPr lang="en-US" altLang="ja-JP" sz="2400" dirty="0">
                    <a:latin typeface="+mn-ea"/>
                  </a:rPr>
                  <a:t>DH</a:t>
                </a:r>
                <a:r>
                  <a:rPr kumimoji="1" lang="ja-JP" altLang="en-US" sz="2400" b="0" dirty="0">
                    <a:ea typeface="Cambria Math" panose="02040503050406030204" pitchFamily="18" charset="0"/>
                  </a:rPr>
                  <a:t>　</a:t>
                </a:r>
                <a14:m>
                  <m:oMath xmlns:m="http://schemas.openxmlformats.org/officeDocument/2006/math">
                    <m:f>
                      <m:fPr>
                        <m:ctrlPr>
                          <a:rPr kumimoji="1" lang="en-US" altLang="ja-JP" sz="2400" b="0" i="1" smtClean="0">
                            <a:latin typeface="Cambria Math" panose="02040503050406030204" pitchFamily="18" charset="0"/>
                            <a:ea typeface="Cambria Math" panose="02040503050406030204" pitchFamily="18" charset="0"/>
                          </a:rPr>
                        </m:ctrlPr>
                      </m:fPr>
                      <m:num>
                        <m:r>
                          <a:rPr kumimoji="1" lang="en-US" altLang="ja-JP" sz="2400" b="0" i="1" smtClean="0">
                            <a:latin typeface="Cambria Math" panose="02040503050406030204" pitchFamily="18" charset="0"/>
                            <a:ea typeface="Cambria Math" panose="02040503050406030204" pitchFamily="18" charset="0"/>
                          </a:rPr>
                          <m:t>𝑑</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𝑉</m:t>
                            </m:r>
                          </m:e>
                          <m:sub>
                            <m:r>
                              <a:rPr lang="en-US" altLang="ja-JP" sz="2400" i="1">
                                <a:latin typeface="Cambria Math" panose="02040503050406030204" pitchFamily="18" charset="0"/>
                                <a:ea typeface="Cambria Math" panose="02040503050406030204" pitchFamily="18" charset="0"/>
                              </a:rPr>
                              <m:t>2</m:t>
                            </m:r>
                          </m:sub>
                        </m:sSub>
                      </m:num>
                      <m:den>
                        <m:r>
                          <a:rPr kumimoji="1" lang="en-US" altLang="ja-JP" sz="2400" b="0" i="1" smtClean="0">
                            <a:latin typeface="Cambria Math" panose="02040503050406030204" pitchFamily="18" charset="0"/>
                            <a:ea typeface="Cambria Math" panose="02040503050406030204" pitchFamily="18" charset="0"/>
                          </a:rPr>
                          <m:t>𝑑𝑆</m:t>
                        </m:r>
                      </m:den>
                    </m:f>
                    <m:r>
                      <a:rPr kumimoji="1" lang="en-US" altLang="ja-JP" sz="2400" b="0" i="1" smtClean="0">
                        <a:latin typeface="Cambria Math" panose="02040503050406030204" pitchFamily="18" charset="0"/>
                        <a:ea typeface="Cambria Math" panose="02040503050406030204" pitchFamily="18" charset="0"/>
                      </a:rPr>
                      <m:t>=</m:t>
                    </m:r>
                    <m:f>
                      <m:fPr>
                        <m:ctrlPr>
                          <a:rPr kumimoji="1" lang="en-US" altLang="ja-JP" sz="2400" b="0" i="1" smtClean="0">
                            <a:latin typeface="Cambria Math" panose="02040503050406030204" pitchFamily="18" charset="0"/>
                            <a:ea typeface="Cambria Math" panose="02040503050406030204" pitchFamily="18" charset="0"/>
                          </a:rPr>
                        </m:ctrlPr>
                      </m:fPr>
                      <m:num>
                        <m:r>
                          <a:rPr kumimoji="1" lang="en-US" altLang="ja-JP" sz="2400" b="0" i="1" smtClean="0">
                            <a:latin typeface="Cambria Math" panose="02040503050406030204" pitchFamily="18" charset="0"/>
                            <a:ea typeface="Cambria Math" panose="02040503050406030204" pitchFamily="18" charset="0"/>
                          </a:rPr>
                          <m:t>𝑑</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𝑉</m:t>
                            </m:r>
                          </m:e>
                          <m:sub>
                            <m:r>
                              <a:rPr lang="en-US" altLang="ja-JP" sz="2400" i="1">
                                <a:latin typeface="Cambria Math" panose="02040503050406030204" pitchFamily="18" charset="0"/>
                                <a:ea typeface="Cambria Math" panose="02040503050406030204" pitchFamily="18" charset="0"/>
                              </a:rPr>
                              <m:t>𝑝</m:t>
                            </m:r>
                          </m:sub>
                        </m:sSub>
                      </m:num>
                      <m:den>
                        <m:r>
                          <a:rPr kumimoji="1" lang="en-US" altLang="ja-JP" sz="2400" b="0" i="1" smtClean="0">
                            <a:latin typeface="Cambria Math" panose="02040503050406030204" pitchFamily="18" charset="0"/>
                            <a:ea typeface="Cambria Math" panose="02040503050406030204" pitchFamily="18" charset="0"/>
                          </a:rPr>
                          <m:t>𝑑𝑆</m:t>
                        </m:r>
                      </m:den>
                    </m:f>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𝑚</m:t>
                    </m:r>
                    <m:r>
                      <a:rPr kumimoji="1" lang="en-US" altLang="ja-JP" sz="2400" b="0" i="1" smtClean="0">
                        <a:latin typeface="Cambria Math" panose="02040503050406030204" pitchFamily="18" charset="0"/>
                        <a:ea typeface="Cambria Math" panose="02040503050406030204" pitchFamily="18" charset="0"/>
                      </a:rPr>
                      <m:t>×</m:t>
                    </m:r>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𝑁</m:t>
                        </m:r>
                      </m:e>
                      <m:sub>
                        <m:r>
                          <a:rPr kumimoji="1" lang="en-US" altLang="ja-JP" sz="2400" b="0" i="1" smtClean="0">
                            <a:latin typeface="Cambria Math" panose="02040503050406030204" pitchFamily="18" charset="0"/>
                            <a:ea typeface="Cambria Math" panose="02040503050406030204" pitchFamily="18" charset="0"/>
                          </a:rPr>
                          <m:t>𝐹</m:t>
                        </m:r>
                      </m:sub>
                    </m:sSub>
                    <m:r>
                      <a:rPr kumimoji="1" lang="en-US" altLang="ja-JP" sz="2400" b="0" i="1" smtClean="0">
                        <a:latin typeface="Cambria Math" panose="02040503050406030204" pitchFamily="18" charset="0"/>
                        <a:ea typeface="Cambria Math" panose="02040503050406030204" pitchFamily="18" charset="0"/>
                      </a:rPr>
                      <m:t>×</m:t>
                    </m:r>
                    <m:f>
                      <m:fPr>
                        <m:ctrlPr>
                          <a:rPr kumimoji="1" lang="en-US" altLang="ja-JP" sz="2400" b="0" i="1" smtClean="0">
                            <a:latin typeface="Cambria Math" panose="02040503050406030204" pitchFamily="18" charset="0"/>
                            <a:ea typeface="Cambria Math" panose="02040503050406030204" pitchFamily="18" charset="0"/>
                          </a:rPr>
                        </m:ctrlPr>
                      </m:fPr>
                      <m:num>
                        <m:r>
                          <a:rPr lang="en-US" altLang="ja-JP" sz="2400" i="1">
                            <a:latin typeface="Cambria Math" panose="02040503050406030204" pitchFamily="18" charset="0"/>
                            <a:ea typeface="Cambria Math" panose="02040503050406030204" pitchFamily="18" charset="0"/>
                          </a:rPr>
                          <m:t>𝑑𝐹</m:t>
                        </m:r>
                      </m:num>
                      <m:den>
                        <m:r>
                          <a:rPr kumimoji="1" lang="en-US" altLang="ja-JP" sz="2400" b="0" i="1" smtClean="0">
                            <a:latin typeface="Cambria Math" panose="02040503050406030204" pitchFamily="18" charset="0"/>
                            <a:ea typeface="Cambria Math" panose="02040503050406030204" pitchFamily="18" charset="0"/>
                          </a:rPr>
                          <m:t>𝑑𝑆</m:t>
                        </m:r>
                      </m:den>
                    </m:f>
                  </m:oMath>
                </a14:m>
                <a:endParaRPr kumimoji="1" lang="en-US" altLang="ja-JP" sz="2400" dirty="0"/>
              </a:p>
              <a:p>
                <a:pPr marL="0" indent="0">
                  <a:buNone/>
                </a:pPr>
                <a:endParaRPr kumimoji="1" lang="en-US" altLang="ja-JP" sz="2400" dirty="0"/>
              </a:p>
              <a:p>
                <a:pPr marL="0" indent="0">
                  <a:buNone/>
                </a:pPr>
                <a:r>
                  <a:rPr kumimoji="1" lang="ja-JP" altLang="en-US" sz="2400" dirty="0"/>
                  <a:t>この感応度が等しくなるように求めるためそれぞれの式をイコールで結ぶ</a:t>
                </a:r>
                <a:endParaRPr kumimoji="1" lang="en-US" altLang="ja-JP" sz="2400" dirty="0"/>
              </a:p>
              <a:p>
                <a:pPr marL="0" indent="0">
                  <a:buNone/>
                </a:pPr>
                <a14:m>
                  <m:oMathPara xmlns:m="http://schemas.openxmlformats.org/officeDocument/2006/math">
                    <m:oMathParaPr>
                      <m:jc m:val="centerGroup"/>
                    </m:oMathParaPr>
                    <m:oMath xmlns:m="http://schemas.openxmlformats.org/officeDocument/2006/math">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𝑑</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𝑉</m:t>
                              </m:r>
                            </m:e>
                            <m:sub>
                              <m:r>
                                <a:rPr lang="en-US" altLang="ja-JP" sz="2400" i="1">
                                  <a:latin typeface="Cambria Math" panose="02040503050406030204" pitchFamily="18" charset="0"/>
                                </a:rPr>
                                <m:t>𝑝</m:t>
                              </m:r>
                            </m:sub>
                          </m:sSub>
                        </m:num>
                        <m:den>
                          <m:r>
                            <a:rPr kumimoji="1" lang="en-US" altLang="ja-JP" sz="2400" b="0" i="1" smtClean="0">
                              <a:latin typeface="Cambria Math" panose="02040503050406030204" pitchFamily="18" charset="0"/>
                            </a:rPr>
                            <m:t>𝑑𝑆</m:t>
                          </m:r>
                        </m:den>
                      </m:f>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𝑚</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𝑁</m:t>
                      </m:r>
                      <m:r>
                        <a:rPr kumimoji="1" lang="en-US" altLang="ja-JP" sz="2400" b="0" i="1" smtClean="0">
                          <a:latin typeface="Cambria Math" panose="02040503050406030204" pitchFamily="18" charset="0"/>
                          <a:ea typeface="Cambria Math" panose="02040503050406030204" pitchFamily="18" charset="0"/>
                        </a:rPr>
                        <m:t>×</m:t>
                      </m:r>
                      <m:f>
                        <m:fPr>
                          <m:ctrlPr>
                            <a:rPr kumimoji="1" lang="en-US" altLang="ja-JP" sz="2400" b="0" i="1" smtClean="0">
                              <a:latin typeface="Cambria Math" panose="02040503050406030204" pitchFamily="18" charset="0"/>
                              <a:ea typeface="Cambria Math" panose="02040503050406030204" pitchFamily="18" charset="0"/>
                            </a:rPr>
                          </m:ctrlPr>
                        </m:fPr>
                        <m:num>
                          <m:r>
                            <a:rPr kumimoji="1" lang="en-US" altLang="ja-JP" sz="2400" b="0" i="1" smtClean="0">
                              <a:latin typeface="Cambria Math" panose="02040503050406030204" pitchFamily="18" charset="0"/>
                              <a:ea typeface="Cambria Math" panose="02040503050406030204" pitchFamily="18" charset="0"/>
                            </a:rPr>
                            <m:t>𝑑𝐶</m:t>
                          </m:r>
                        </m:num>
                        <m:den>
                          <m:r>
                            <a:rPr kumimoji="1" lang="en-US" altLang="ja-JP" sz="2400" b="0" i="1" smtClean="0">
                              <a:latin typeface="Cambria Math" panose="02040503050406030204" pitchFamily="18" charset="0"/>
                              <a:ea typeface="Cambria Math" panose="02040503050406030204" pitchFamily="18" charset="0"/>
                            </a:rPr>
                            <m:t>𝑑𝑆</m:t>
                          </m:r>
                        </m:den>
                      </m:f>
                      <m:r>
                        <a:rPr kumimoji="1" lang="en-US" altLang="ja-JP" sz="2400" b="0" i="1" smtClean="0">
                          <a:latin typeface="Cambria Math" panose="02040503050406030204" pitchFamily="18" charset="0"/>
                          <a:ea typeface="Cambria Math" panose="02040503050406030204" pitchFamily="18" charset="0"/>
                        </a:rPr>
                        <m:t>=</m:t>
                      </m:r>
                      <m:f>
                        <m:fPr>
                          <m:ctrlPr>
                            <a:rPr lang="en-US" altLang="ja-JP" sz="2400" i="1">
                              <a:latin typeface="Cambria Math" panose="02040503050406030204" pitchFamily="18" charset="0"/>
                              <a:ea typeface="Cambria Math" panose="02040503050406030204" pitchFamily="18" charset="0"/>
                            </a:rPr>
                          </m:ctrlPr>
                        </m:fPr>
                        <m:num>
                          <m:r>
                            <a:rPr lang="en-US" altLang="ja-JP" sz="2400" i="1">
                              <a:latin typeface="Cambria Math" panose="02040503050406030204" pitchFamily="18" charset="0"/>
                              <a:ea typeface="Cambria Math" panose="02040503050406030204" pitchFamily="18" charset="0"/>
                            </a:rPr>
                            <m:t>𝑑</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𝑉</m:t>
                              </m:r>
                            </m:e>
                            <m:sub>
                              <m:r>
                                <a:rPr lang="en-US" altLang="ja-JP" sz="2400" i="1">
                                  <a:latin typeface="Cambria Math" panose="02040503050406030204" pitchFamily="18" charset="0"/>
                                  <a:ea typeface="Cambria Math" panose="02040503050406030204" pitchFamily="18" charset="0"/>
                                </a:rPr>
                                <m:t>𝑝</m:t>
                              </m:r>
                            </m:sub>
                          </m:sSub>
                        </m:num>
                        <m:den>
                          <m:r>
                            <a:rPr lang="en-US" altLang="ja-JP" sz="2400" i="1">
                              <a:latin typeface="Cambria Math" panose="02040503050406030204" pitchFamily="18" charset="0"/>
                              <a:ea typeface="Cambria Math" panose="02040503050406030204" pitchFamily="18" charset="0"/>
                            </a:rPr>
                            <m:t>𝑑𝑆</m:t>
                          </m:r>
                        </m:den>
                      </m:f>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𝑚</m:t>
                      </m:r>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𝑁</m:t>
                          </m:r>
                        </m:e>
                        <m:sub>
                          <m:r>
                            <a:rPr lang="en-US" altLang="ja-JP" sz="2400" i="1">
                              <a:latin typeface="Cambria Math" panose="02040503050406030204" pitchFamily="18" charset="0"/>
                              <a:ea typeface="Cambria Math" panose="02040503050406030204" pitchFamily="18" charset="0"/>
                            </a:rPr>
                            <m:t>𝐹</m:t>
                          </m:r>
                        </m:sub>
                      </m:sSub>
                      <m:r>
                        <a:rPr lang="en-US" altLang="ja-JP" sz="2400" i="1">
                          <a:latin typeface="Cambria Math" panose="02040503050406030204" pitchFamily="18" charset="0"/>
                          <a:ea typeface="Cambria Math" panose="02040503050406030204" pitchFamily="18" charset="0"/>
                        </a:rPr>
                        <m:t>×</m:t>
                      </m:r>
                      <m:f>
                        <m:fPr>
                          <m:ctrlPr>
                            <a:rPr lang="en-US" altLang="ja-JP" sz="2400" i="1">
                              <a:latin typeface="Cambria Math" panose="02040503050406030204" pitchFamily="18" charset="0"/>
                              <a:ea typeface="Cambria Math" panose="02040503050406030204" pitchFamily="18" charset="0"/>
                            </a:rPr>
                          </m:ctrlPr>
                        </m:fPr>
                        <m:num>
                          <m:r>
                            <a:rPr lang="en-US" altLang="ja-JP" sz="2400" i="1">
                              <a:latin typeface="Cambria Math" panose="02040503050406030204" pitchFamily="18" charset="0"/>
                              <a:ea typeface="Cambria Math" panose="02040503050406030204" pitchFamily="18" charset="0"/>
                            </a:rPr>
                            <m:t>𝑑𝐹</m:t>
                          </m:r>
                        </m:num>
                        <m:den>
                          <m:r>
                            <a:rPr lang="en-US" altLang="ja-JP" sz="2400" i="1">
                              <a:latin typeface="Cambria Math" panose="02040503050406030204" pitchFamily="18" charset="0"/>
                              <a:ea typeface="Cambria Math" panose="02040503050406030204" pitchFamily="18" charset="0"/>
                            </a:rPr>
                            <m:t>𝑑𝑆</m:t>
                          </m:r>
                        </m:den>
                      </m:f>
                    </m:oMath>
                  </m:oMathPara>
                </a14:m>
                <a:endParaRPr kumimoji="1" lang="en-US" altLang="ja-JP" sz="2400" dirty="0"/>
              </a:p>
              <a:p>
                <a:pPr marL="0" indent="0">
                  <a:buNone/>
                </a:pPr>
                <a:endParaRPr kumimoji="1" lang="en-US" altLang="ja-JP" dirty="0"/>
              </a:p>
              <a:p>
                <a:pPr marL="0" indent="0">
                  <a:buNone/>
                </a:pPr>
                <a:endParaRPr kumimoji="1" lang="en-US" altLang="ja-JP" dirty="0"/>
              </a:p>
              <a:p>
                <a:pPr marL="0" indent="0">
                  <a:buNone/>
                </a:pPr>
                <a:endParaRPr kumimoji="1" lang="en-US" altLang="ja-JP" dirty="0"/>
              </a:p>
              <a:p>
                <a:pPr marL="0" indent="0">
                  <a:buNone/>
                </a:pPr>
                <a:endParaRPr kumimoji="1" lang="en-US" altLang="ja-JP" dirty="0"/>
              </a:p>
              <a:p>
                <a:pPr marL="0" indent="0">
                  <a:buNone/>
                </a:pPr>
                <a:endParaRPr kumimoji="1" lang="ja-JP" altLang="en-US" dirty="0"/>
              </a:p>
            </p:txBody>
          </p:sp>
        </mc:Choice>
        <mc:Fallback>
          <p:sp>
            <p:nvSpPr>
              <p:cNvPr id="3" name="コンテンツ プレースホルダー 2">
                <a:extLst>
                  <a:ext uri="{FF2B5EF4-FFF2-40B4-BE49-F238E27FC236}">
                    <a16:creationId xmlns:a16="http://schemas.microsoft.com/office/drawing/2014/main" id="{2F97A584-CE38-AECA-D943-D4CDBE30ABF7}"/>
                  </a:ext>
                </a:extLst>
              </p:cNvPr>
              <p:cNvSpPr>
                <a:spLocks noGrp="1" noRot="1" noChangeAspect="1" noMove="1" noResize="1" noEditPoints="1" noAdjustHandles="1" noChangeArrowheads="1" noChangeShapeType="1" noTextEdit="1"/>
              </p:cNvSpPr>
              <p:nvPr>
                <p:ph idx="1"/>
              </p:nvPr>
            </p:nvSpPr>
            <p:spPr>
              <a:xfrm>
                <a:off x="1154954" y="2603500"/>
                <a:ext cx="10289245" cy="3820018"/>
              </a:xfrm>
              <a:blipFill>
                <a:blip r:embed="rId2"/>
                <a:stretch>
                  <a:fillRect l="-889" t="-1595" r="-474"/>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35DDB276-E726-7358-378E-46EB371D7427}"/>
              </a:ext>
            </a:extLst>
          </p:cNvPr>
          <p:cNvSpPr>
            <a:spLocks noGrp="1"/>
          </p:cNvSpPr>
          <p:nvPr>
            <p:ph type="sldNum" sz="quarter" idx="12"/>
          </p:nvPr>
        </p:nvSpPr>
        <p:spPr/>
        <p:txBody>
          <a:bodyPr/>
          <a:lstStyle/>
          <a:p>
            <a:fld id="{9E1D073A-6C87-4B75-BDB0-3ACB7B9257CE}" type="slidenum">
              <a:rPr kumimoji="1" lang="ja-JP" altLang="en-US" smtClean="0"/>
              <a:t>43</a:t>
            </a:fld>
            <a:endParaRPr kumimoji="1" lang="ja-JP" altLang="en-US"/>
          </a:p>
        </p:txBody>
      </p:sp>
    </p:spTree>
    <p:extLst>
      <p:ext uri="{BB962C8B-B14F-4D97-AF65-F5344CB8AC3E}">
        <p14:creationId xmlns:p14="http://schemas.microsoft.com/office/powerpoint/2010/main" val="16898565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5D3C5B-F002-FB0E-FC7F-D5430D1B156B}"/>
              </a:ext>
            </a:extLst>
          </p:cNvPr>
          <p:cNvSpPr>
            <a:spLocks noGrp="1"/>
          </p:cNvSpPr>
          <p:nvPr>
            <p:ph type="title"/>
          </p:nvPr>
        </p:nvSpPr>
        <p:spPr/>
        <p:txBody>
          <a:bodyPr/>
          <a:lstStyle/>
          <a:p>
            <a:r>
              <a:rPr kumimoji="1" lang="ja-JP" altLang="en-US" dirty="0"/>
              <a:t>問</a:t>
            </a:r>
            <a:r>
              <a:rPr kumimoji="1" lang="en-US" altLang="ja-JP" dirty="0"/>
              <a:t>4</a:t>
            </a:r>
            <a:r>
              <a:rPr kumimoji="1" lang="ja-JP" altLang="en-US" dirty="0"/>
              <a:t>（</a:t>
            </a:r>
            <a:r>
              <a:rPr kumimoji="1" lang="en-US" altLang="ja-JP" dirty="0"/>
              <a:t>1</a:t>
            </a:r>
            <a:r>
              <a:rPr kumimoji="1" lang="ja-JP" altLang="en-US" dirty="0"/>
              <a:t>）</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AD248196-2A0C-63AB-DE78-C4E679D4F918}"/>
                  </a:ext>
                </a:extLst>
              </p:cNvPr>
              <p:cNvSpPr>
                <a:spLocks noGrp="1"/>
              </p:cNvSpPr>
              <p:nvPr>
                <p:ph idx="1"/>
              </p:nvPr>
            </p:nvSpPr>
            <p:spPr>
              <a:xfrm>
                <a:off x="1154954" y="2603500"/>
                <a:ext cx="9897359" cy="4007442"/>
              </a:xfrm>
            </p:spPr>
            <p:txBody>
              <a:bodyPr>
                <a:normAutofit/>
              </a:bodyPr>
              <a:lstStyle/>
              <a:p>
                <a:pPr marL="0" indent="0">
                  <a:buNone/>
                </a:pPr>
                <a14:m>
                  <m:oMathPara xmlns:m="http://schemas.openxmlformats.org/officeDocument/2006/math">
                    <m:oMathParaPr>
                      <m:jc m:val="centerGroup"/>
                    </m:oMathParaPr>
                    <m:oMath xmlns:m="http://schemas.openxmlformats.org/officeDocument/2006/math">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𝑑</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𝑉</m:t>
                              </m:r>
                            </m:e>
                            <m:sub>
                              <m:r>
                                <a:rPr lang="en-US" altLang="ja-JP" sz="2400" i="1">
                                  <a:latin typeface="Cambria Math" panose="02040503050406030204" pitchFamily="18" charset="0"/>
                                </a:rPr>
                                <m:t>𝑝</m:t>
                              </m:r>
                            </m:sub>
                          </m:sSub>
                        </m:num>
                        <m:den>
                          <m:r>
                            <a:rPr kumimoji="1" lang="en-US" altLang="ja-JP" sz="2400" b="0" i="1" smtClean="0">
                              <a:latin typeface="Cambria Math" panose="02040503050406030204" pitchFamily="18" charset="0"/>
                            </a:rPr>
                            <m:t>𝑑𝑆</m:t>
                          </m:r>
                        </m:den>
                      </m:f>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𝑚</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𝑁</m:t>
                      </m:r>
                      <m:r>
                        <a:rPr kumimoji="1" lang="en-US" altLang="ja-JP" sz="2400" b="0" i="1" smtClean="0">
                          <a:latin typeface="Cambria Math" panose="02040503050406030204" pitchFamily="18" charset="0"/>
                          <a:ea typeface="Cambria Math" panose="02040503050406030204" pitchFamily="18" charset="0"/>
                        </a:rPr>
                        <m:t>×</m:t>
                      </m:r>
                      <m:f>
                        <m:fPr>
                          <m:ctrlPr>
                            <a:rPr kumimoji="1" lang="en-US" altLang="ja-JP" sz="2400" b="0" i="1" smtClean="0">
                              <a:latin typeface="Cambria Math" panose="02040503050406030204" pitchFamily="18" charset="0"/>
                              <a:ea typeface="Cambria Math" panose="02040503050406030204" pitchFamily="18" charset="0"/>
                            </a:rPr>
                          </m:ctrlPr>
                        </m:fPr>
                        <m:num>
                          <m:r>
                            <a:rPr kumimoji="1" lang="en-US" altLang="ja-JP" sz="2400" b="0" i="1" smtClean="0">
                              <a:latin typeface="Cambria Math" panose="02040503050406030204" pitchFamily="18" charset="0"/>
                              <a:ea typeface="Cambria Math" panose="02040503050406030204" pitchFamily="18" charset="0"/>
                            </a:rPr>
                            <m:t>𝑑𝐶</m:t>
                          </m:r>
                        </m:num>
                        <m:den>
                          <m:r>
                            <a:rPr kumimoji="1" lang="en-US" altLang="ja-JP" sz="2400" b="0" i="1" smtClean="0">
                              <a:latin typeface="Cambria Math" panose="02040503050406030204" pitchFamily="18" charset="0"/>
                              <a:ea typeface="Cambria Math" panose="02040503050406030204" pitchFamily="18" charset="0"/>
                            </a:rPr>
                            <m:t>𝑑𝑆</m:t>
                          </m:r>
                        </m:den>
                      </m:f>
                      <m:r>
                        <a:rPr kumimoji="1" lang="en-US" altLang="ja-JP" sz="2400" b="0" i="1" smtClean="0">
                          <a:latin typeface="Cambria Math" panose="02040503050406030204" pitchFamily="18" charset="0"/>
                          <a:ea typeface="Cambria Math" panose="02040503050406030204" pitchFamily="18" charset="0"/>
                        </a:rPr>
                        <m:t>=</m:t>
                      </m:r>
                      <m:f>
                        <m:fPr>
                          <m:ctrlPr>
                            <a:rPr lang="en-US" altLang="ja-JP" sz="2400" i="1">
                              <a:latin typeface="Cambria Math" panose="02040503050406030204" pitchFamily="18" charset="0"/>
                              <a:ea typeface="Cambria Math" panose="02040503050406030204" pitchFamily="18" charset="0"/>
                            </a:rPr>
                          </m:ctrlPr>
                        </m:fPr>
                        <m:num>
                          <m:r>
                            <a:rPr lang="en-US" altLang="ja-JP" sz="2400" i="1">
                              <a:latin typeface="Cambria Math" panose="02040503050406030204" pitchFamily="18" charset="0"/>
                              <a:ea typeface="Cambria Math" panose="02040503050406030204" pitchFamily="18" charset="0"/>
                            </a:rPr>
                            <m:t>𝑑</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𝑉</m:t>
                              </m:r>
                            </m:e>
                            <m:sub>
                              <m:r>
                                <a:rPr lang="en-US" altLang="ja-JP" sz="2400" i="1">
                                  <a:latin typeface="Cambria Math" panose="02040503050406030204" pitchFamily="18" charset="0"/>
                                  <a:ea typeface="Cambria Math" panose="02040503050406030204" pitchFamily="18" charset="0"/>
                                </a:rPr>
                                <m:t>𝑝</m:t>
                              </m:r>
                            </m:sub>
                          </m:sSub>
                        </m:num>
                        <m:den>
                          <m:r>
                            <a:rPr lang="en-US" altLang="ja-JP" sz="2400" i="1">
                              <a:latin typeface="Cambria Math" panose="02040503050406030204" pitchFamily="18" charset="0"/>
                              <a:ea typeface="Cambria Math" panose="02040503050406030204" pitchFamily="18" charset="0"/>
                            </a:rPr>
                            <m:t>𝑑𝑆</m:t>
                          </m:r>
                        </m:den>
                      </m:f>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𝑚</m:t>
                      </m:r>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𝑁</m:t>
                          </m:r>
                        </m:e>
                        <m:sub>
                          <m:r>
                            <a:rPr lang="en-US" altLang="ja-JP" sz="2400" i="1">
                              <a:latin typeface="Cambria Math" panose="02040503050406030204" pitchFamily="18" charset="0"/>
                              <a:ea typeface="Cambria Math" panose="02040503050406030204" pitchFamily="18" charset="0"/>
                            </a:rPr>
                            <m:t>𝐹</m:t>
                          </m:r>
                        </m:sub>
                      </m:sSub>
                      <m:r>
                        <a:rPr lang="en-US" altLang="ja-JP" sz="2400" i="1">
                          <a:latin typeface="Cambria Math" panose="02040503050406030204" pitchFamily="18" charset="0"/>
                          <a:ea typeface="Cambria Math" panose="02040503050406030204" pitchFamily="18" charset="0"/>
                        </a:rPr>
                        <m:t>×</m:t>
                      </m:r>
                      <m:f>
                        <m:fPr>
                          <m:ctrlPr>
                            <a:rPr lang="en-US" altLang="ja-JP" sz="2400" i="1">
                              <a:latin typeface="Cambria Math" panose="02040503050406030204" pitchFamily="18" charset="0"/>
                              <a:ea typeface="Cambria Math" panose="02040503050406030204" pitchFamily="18" charset="0"/>
                            </a:rPr>
                          </m:ctrlPr>
                        </m:fPr>
                        <m:num>
                          <m:r>
                            <a:rPr lang="en-US" altLang="ja-JP" sz="2400" i="1">
                              <a:latin typeface="Cambria Math" panose="02040503050406030204" pitchFamily="18" charset="0"/>
                              <a:ea typeface="Cambria Math" panose="02040503050406030204" pitchFamily="18" charset="0"/>
                            </a:rPr>
                            <m:t>𝑑𝐹</m:t>
                          </m:r>
                        </m:num>
                        <m:den>
                          <m:r>
                            <a:rPr lang="en-US" altLang="ja-JP" sz="2400" i="1">
                              <a:latin typeface="Cambria Math" panose="02040503050406030204" pitchFamily="18" charset="0"/>
                              <a:ea typeface="Cambria Math" panose="02040503050406030204" pitchFamily="18" charset="0"/>
                            </a:rPr>
                            <m:t>𝑑𝑆</m:t>
                          </m:r>
                        </m:den>
                      </m:f>
                    </m:oMath>
                  </m:oMathPara>
                </a14:m>
                <a:endParaRPr kumimoji="1" lang="en-US" altLang="ja-JP" sz="2400" dirty="0"/>
              </a:p>
              <a:p>
                <a:pPr marL="0" indent="0">
                  <a:buNone/>
                </a:pPr>
                <a14:m>
                  <m:oMath xmlns:m="http://schemas.openxmlformats.org/officeDocument/2006/math">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𝑑</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𝑉</m:t>
                            </m:r>
                          </m:e>
                          <m:sub>
                            <m:r>
                              <a:rPr lang="en-US" altLang="ja-JP" sz="2000" i="1">
                                <a:latin typeface="Cambria Math" panose="02040503050406030204" pitchFamily="18" charset="0"/>
                              </a:rPr>
                              <m:t>𝑝</m:t>
                            </m:r>
                          </m:sub>
                        </m:sSub>
                      </m:num>
                      <m:den>
                        <m:r>
                          <a:rPr kumimoji="1" lang="en-US" altLang="ja-JP" sz="2000" b="0" i="1" smtClean="0">
                            <a:latin typeface="Cambria Math" panose="02040503050406030204" pitchFamily="18" charset="0"/>
                          </a:rPr>
                          <m:t>𝑑𝑆</m:t>
                        </m:r>
                      </m:den>
                    </m:f>
                  </m:oMath>
                </a14:m>
                <a:r>
                  <a:rPr kumimoji="1" lang="ja-JP" altLang="en-US" sz="2000" dirty="0"/>
                  <a:t>は両辺にある</a:t>
                </a:r>
                <a:r>
                  <a:rPr lang="ja-JP" altLang="en-US" sz="2000" dirty="0"/>
                  <a:t>ため</a:t>
                </a:r>
                <a:r>
                  <a:rPr kumimoji="1" lang="ja-JP" altLang="en-US" sz="2000" dirty="0"/>
                  <a:t>相殺</a:t>
                </a:r>
                <a:endParaRPr kumimoji="1" lang="en-US" altLang="ja-JP" sz="2000" dirty="0"/>
              </a:p>
              <a:p>
                <a:pPr marL="0" indent="0">
                  <a:buNone/>
                </a:pPr>
                <a14:m>
                  <m:oMath xmlns:m="http://schemas.openxmlformats.org/officeDocument/2006/math">
                    <m:r>
                      <a:rPr kumimoji="1" lang="en-US" altLang="ja-JP" sz="2000" b="0" i="1" smtClean="0">
                        <a:latin typeface="Cambria Math" panose="02040503050406030204" pitchFamily="18" charset="0"/>
                      </a:rPr>
                      <m:t>𝑚</m:t>
                    </m:r>
                  </m:oMath>
                </a14:m>
                <a:r>
                  <a:rPr lang="ja-JP" altLang="en-US" sz="2000" dirty="0"/>
                  <a:t>は両辺で掛けているため相殺</a:t>
                </a:r>
                <a:endParaRPr lang="en-US" altLang="ja-JP" sz="2000" dirty="0"/>
              </a:p>
              <a:p>
                <a:pPr marL="0" indent="0">
                  <a:buNone/>
                </a:pPr>
                <a:r>
                  <a:rPr kumimoji="1" lang="ja-JP" altLang="en-US" sz="2000" dirty="0"/>
                  <a:t>よって</a:t>
                </a:r>
                <a14:m>
                  <m:oMath xmlns:m="http://schemas.openxmlformats.org/officeDocument/2006/math">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ea typeface="Cambria Math" panose="02040503050406030204" pitchFamily="18" charset="0"/>
                      </a:rPr>
                      <m:t>𝑁</m:t>
                    </m:r>
                    <m:r>
                      <a:rPr kumimoji="1" lang="en-US" altLang="ja-JP" sz="2000" b="0" i="1" smtClean="0">
                        <a:latin typeface="Cambria Math" panose="02040503050406030204" pitchFamily="18" charset="0"/>
                        <a:ea typeface="Cambria Math" panose="02040503050406030204" pitchFamily="18" charset="0"/>
                      </a:rPr>
                      <m:t>×</m:t>
                    </m:r>
                    <m:f>
                      <m:fPr>
                        <m:ctrlPr>
                          <a:rPr kumimoji="1" lang="en-US" altLang="ja-JP" sz="2000" b="0" i="1" smtClean="0">
                            <a:latin typeface="Cambria Math" panose="02040503050406030204" pitchFamily="18" charset="0"/>
                            <a:ea typeface="Cambria Math" panose="02040503050406030204" pitchFamily="18" charset="0"/>
                          </a:rPr>
                        </m:ctrlPr>
                      </m:fPr>
                      <m:num>
                        <m:r>
                          <a:rPr kumimoji="1" lang="en-US" altLang="ja-JP" sz="2000" b="0" i="1" smtClean="0">
                            <a:latin typeface="Cambria Math" panose="02040503050406030204" pitchFamily="18" charset="0"/>
                            <a:ea typeface="Cambria Math" panose="02040503050406030204" pitchFamily="18" charset="0"/>
                          </a:rPr>
                          <m:t>𝑑𝐶</m:t>
                        </m:r>
                      </m:num>
                      <m:den>
                        <m:r>
                          <a:rPr kumimoji="1" lang="en-US" altLang="ja-JP" sz="2000" b="0" i="1" smtClean="0">
                            <a:latin typeface="Cambria Math" panose="02040503050406030204" pitchFamily="18" charset="0"/>
                            <a:ea typeface="Cambria Math" panose="02040503050406030204" pitchFamily="18" charset="0"/>
                          </a:rPr>
                          <m:t>𝑑𝑆</m:t>
                        </m:r>
                      </m:den>
                    </m:f>
                    <m:r>
                      <a:rPr kumimoji="1" lang="en-US" altLang="ja-JP" sz="2000" b="0" i="1" smtClean="0">
                        <a:latin typeface="Cambria Math" panose="02040503050406030204" pitchFamily="18" charset="0"/>
                        <a:ea typeface="Cambria Math" panose="02040503050406030204" pitchFamily="18" charset="0"/>
                      </a:rPr>
                      <m:t>=</m:t>
                    </m:r>
                    <m:sSub>
                      <m:sSubPr>
                        <m:ctrlPr>
                          <a:rPr lang="en-US" altLang="ja-JP" sz="2000" i="1">
                            <a:latin typeface="Cambria Math" panose="02040503050406030204" pitchFamily="18" charset="0"/>
                            <a:ea typeface="Cambria Math" panose="02040503050406030204" pitchFamily="18" charset="0"/>
                          </a:rPr>
                        </m:ctrlPr>
                      </m:sSubPr>
                      <m:e>
                        <m:r>
                          <a:rPr lang="en-US" altLang="ja-JP" sz="2000" i="1">
                            <a:latin typeface="Cambria Math" panose="02040503050406030204" pitchFamily="18" charset="0"/>
                            <a:ea typeface="Cambria Math" panose="02040503050406030204" pitchFamily="18" charset="0"/>
                          </a:rPr>
                          <m:t>𝑁</m:t>
                        </m:r>
                      </m:e>
                      <m:sub>
                        <m:r>
                          <a:rPr lang="en-US" altLang="ja-JP" sz="2000" i="1">
                            <a:latin typeface="Cambria Math" panose="02040503050406030204" pitchFamily="18" charset="0"/>
                            <a:ea typeface="Cambria Math" panose="02040503050406030204" pitchFamily="18" charset="0"/>
                          </a:rPr>
                          <m:t>𝐹</m:t>
                        </m:r>
                      </m:sub>
                    </m:sSub>
                    <m:r>
                      <a:rPr lang="en-US" altLang="ja-JP" sz="2000" i="1">
                        <a:latin typeface="Cambria Math" panose="02040503050406030204" pitchFamily="18" charset="0"/>
                        <a:ea typeface="Cambria Math" panose="02040503050406030204" pitchFamily="18" charset="0"/>
                      </a:rPr>
                      <m:t>×</m:t>
                    </m:r>
                    <m:f>
                      <m:fPr>
                        <m:ctrlPr>
                          <a:rPr lang="en-US" altLang="ja-JP" sz="2000" i="1">
                            <a:latin typeface="Cambria Math" panose="02040503050406030204" pitchFamily="18" charset="0"/>
                            <a:ea typeface="Cambria Math" panose="02040503050406030204" pitchFamily="18" charset="0"/>
                          </a:rPr>
                        </m:ctrlPr>
                      </m:fPr>
                      <m:num>
                        <m:r>
                          <a:rPr lang="en-US" altLang="ja-JP" sz="2000" i="1">
                            <a:latin typeface="Cambria Math" panose="02040503050406030204" pitchFamily="18" charset="0"/>
                            <a:ea typeface="Cambria Math" panose="02040503050406030204" pitchFamily="18" charset="0"/>
                          </a:rPr>
                          <m:t>𝑑𝐹</m:t>
                        </m:r>
                      </m:num>
                      <m:den>
                        <m:r>
                          <a:rPr lang="en-US" altLang="ja-JP" sz="2000" i="1">
                            <a:latin typeface="Cambria Math" panose="02040503050406030204" pitchFamily="18" charset="0"/>
                            <a:ea typeface="Cambria Math" panose="02040503050406030204" pitchFamily="18" charset="0"/>
                          </a:rPr>
                          <m:t>𝑑𝑆</m:t>
                        </m:r>
                      </m:den>
                    </m:f>
                  </m:oMath>
                </a14:m>
                <a:endParaRPr kumimoji="1" lang="en-US" altLang="ja-JP" sz="2000" dirty="0"/>
              </a:p>
              <a:p>
                <a:pPr marL="0" indent="0">
                  <a:buNone/>
                </a:pPr>
                <a:r>
                  <a:rPr lang="ja-JP" altLang="en-US" sz="2000" dirty="0"/>
                  <a:t>また、</a:t>
                </a:r>
                <a:r>
                  <a:rPr kumimoji="1" lang="en-US" altLang="ja-JP" sz="2000" b="0" dirty="0">
                    <a:ea typeface="Cambria Math" panose="02040503050406030204" pitchFamily="18" charset="0"/>
                  </a:rPr>
                  <a:t> </a:t>
                </a:r>
                <a14:m>
                  <m:oMath xmlns:m="http://schemas.openxmlformats.org/officeDocument/2006/math">
                    <m:r>
                      <a:rPr kumimoji="1" lang="en-US" altLang="ja-JP" sz="2000" b="0" i="1" smtClean="0">
                        <a:latin typeface="Cambria Math" panose="02040503050406030204" pitchFamily="18" charset="0"/>
                        <a:ea typeface="Cambria Math" panose="02040503050406030204" pitchFamily="18" charset="0"/>
                      </a:rPr>
                      <m:t>𝑁</m:t>
                    </m:r>
                  </m:oMath>
                </a14:m>
                <a:r>
                  <a:rPr kumimoji="1" lang="ja-JP" altLang="en-US" sz="2000" dirty="0"/>
                  <a:t>は問</a:t>
                </a:r>
                <a:r>
                  <a:rPr kumimoji="1" lang="en-US" altLang="ja-JP" sz="2000" dirty="0"/>
                  <a:t>1</a:t>
                </a:r>
                <a:r>
                  <a:rPr kumimoji="1" lang="ja-JP" altLang="en-US" sz="2000" dirty="0"/>
                  <a:t>（</a:t>
                </a:r>
                <a:r>
                  <a:rPr kumimoji="1" lang="en-US" altLang="ja-JP" sz="2000" dirty="0"/>
                  <a:t>1</a:t>
                </a:r>
                <a:r>
                  <a:rPr kumimoji="1" lang="ja-JP" altLang="en-US" sz="2000" dirty="0"/>
                  <a:t>）</a:t>
                </a:r>
                <a:r>
                  <a:rPr lang="ja-JP" altLang="en-US" sz="2000" dirty="0"/>
                  <a:t>より</a:t>
                </a:r>
                <a:r>
                  <a:rPr lang="en-US" altLang="ja-JP" sz="2000" dirty="0"/>
                  <a:t>250</a:t>
                </a:r>
                <a:r>
                  <a:rPr lang="ja-JP" altLang="en-US" sz="2000" dirty="0"/>
                  <a:t>枚</a:t>
                </a:r>
                <a:endParaRPr lang="en-US" altLang="ja-JP" sz="2000" dirty="0"/>
              </a:p>
              <a:p>
                <a:pPr marL="0" indent="0">
                  <a:buNone/>
                </a:pPr>
                <a14:m>
                  <m:oMath xmlns:m="http://schemas.openxmlformats.org/officeDocument/2006/math">
                    <m:f>
                      <m:fPr>
                        <m:ctrlPr>
                          <a:rPr kumimoji="1" lang="en-US" altLang="ja-JP" sz="2000" b="0" i="1" smtClean="0">
                            <a:latin typeface="Cambria Math" panose="02040503050406030204" pitchFamily="18" charset="0"/>
                            <a:ea typeface="Cambria Math" panose="02040503050406030204" pitchFamily="18" charset="0"/>
                          </a:rPr>
                        </m:ctrlPr>
                      </m:fPr>
                      <m:num>
                        <m:r>
                          <a:rPr kumimoji="1" lang="en-US" altLang="ja-JP" sz="2000" b="0" i="1" smtClean="0">
                            <a:latin typeface="Cambria Math" panose="02040503050406030204" pitchFamily="18" charset="0"/>
                            <a:ea typeface="Cambria Math" panose="02040503050406030204" pitchFamily="18" charset="0"/>
                          </a:rPr>
                          <m:t>𝑑𝐶</m:t>
                        </m:r>
                      </m:num>
                      <m:den>
                        <m:r>
                          <a:rPr kumimoji="1" lang="en-US" altLang="ja-JP" sz="2000" b="0" i="1" smtClean="0">
                            <a:latin typeface="Cambria Math" panose="02040503050406030204" pitchFamily="18" charset="0"/>
                            <a:ea typeface="Cambria Math" panose="02040503050406030204" pitchFamily="18" charset="0"/>
                          </a:rPr>
                          <m:t>𝑑𝑆</m:t>
                        </m:r>
                      </m:den>
                    </m:f>
                    <m:r>
                      <a:rPr lang="ja-JP" altLang="en-US" sz="2000" i="1">
                        <a:latin typeface="Cambria Math" panose="02040503050406030204" pitchFamily="18" charset="0"/>
                        <a:ea typeface="Cambria Math" panose="02040503050406030204" pitchFamily="18" charset="0"/>
                      </a:rPr>
                      <m:t>・</m:t>
                    </m:r>
                  </m:oMath>
                </a14:m>
                <a:r>
                  <a:rPr lang="en-US" altLang="ja-JP" sz="2000" dirty="0">
                    <a:ea typeface="Cambria Math" panose="02040503050406030204" pitchFamily="18" charset="0"/>
                  </a:rPr>
                  <a:t> </a:t>
                </a:r>
                <a14:m>
                  <m:oMath xmlns:m="http://schemas.openxmlformats.org/officeDocument/2006/math">
                    <m:f>
                      <m:fPr>
                        <m:ctrlPr>
                          <a:rPr lang="en-US" altLang="ja-JP" sz="2000" i="1">
                            <a:latin typeface="Cambria Math" panose="02040503050406030204" pitchFamily="18" charset="0"/>
                            <a:ea typeface="Cambria Math" panose="02040503050406030204" pitchFamily="18" charset="0"/>
                          </a:rPr>
                        </m:ctrlPr>
                      </m:fPr>
                      <m:num>
                        <m:r>
                          <a:rPr lang="en-US" altLang="ja-JP" sz="2000" i="1">
                            <a:latin typeface="Cambria Math" panose="02040503050406030204" pitchFamily="18" charset="0"/>
                            <a:ea typeface="Cambria Math" panose="02040503050406030204" pitchFamily="18" charset="0"/>
                          </a:rPr>
                          <m:t>𝑑𝐹</m:t>
                        </m:r>
                      </m:num>
                      <m:den>
                        <m:r>
                          <a:rPr lang="en-US" altLang="ja-JP" sz="2000" i="1">
                            <a:latin typeface="Cambria Math" panose="02040503050406030204" pitchFamily="18" charset="0"/>
                            <a:ea typeface="Cambria Math" panose="02040503050406030204" pitchFamily="18" charset="0"/>
                          </a:rPr>
                          <m:t>𝑑𝑆</m:t>
                        </m:r>
                      </m:den>
                    </m:f>
                  </m:oMath>
                </a14:m>
                <a:r>
                  <a:rPr kumimoji="1" lang="ja-JP" altLang="en-US" sz="2000" dirty="0"/>
                  <a:t>はどちらもデルタを意味</a:t>
                </a:r>
                <a:endParaRPr kumimoji="1" lang="en-US" altLang="ja-JP" sz="2000" dirty="0"/>
              </a:p>
              <a:p>
                <a:pPr marL="0" indent="0">
                  <a:buNone/>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−250</m:t>
                      </m:r>
                      <m:r>
                        <a:rPr kumimoji="1" lang="en-US" altLang="ja-JP" sz="2400" b="0" i="1" smtClean="0">
                          <a:latin typeface="Cambria Math" panose="02040503050406030204" pitchFamily="18" charset="0"/>
                          <a:ea typeface="Cambria Math" panose="02040503050406030204" pitchFamily="18" charset="0"/>
                        </a:rPr>
                        <m:t>×</m:t>
                      </m:r>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m:t>
                          </m:r>
                        </m:e>
                        <m:sub>
                          <m:r>
                            <a:rPr kumimoji="1" lang="en-US" altLang="ja-JP" sz="2400" b="0" i="1" smtClean="0">
                              <a:latin typeface="Cambria Math" panose="02040503050406030204" pitchFamily="18" charset="0"/>
                              <a:ea typeface="Cambria Math" panose="02040503050406030204" pitchFamily="18" charset="0"/>
                            </a:rPr>
                            <m:t>𝐶</m:t>
                          </m:r>
                        </m:sub>
                      </m:sSub>
                      <m:r>
                        <a:rPr kumimoji="1" lang="en-US" altLang="ja-JP" sz="2400" b="0" i="1" smtClean="0">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𝑁</m:t>
                          </m:r>
                        </m:e>
                        <m:sub>
                          <m:r>
                            <a:rPr lang="en-US" altLang="ja-JP" sz="2400" i="1">
                              <a:latin typeface="Cambria Math" panose="02040503050406030204" pitchFamily="18" charset="0"/>
                              <a:ea typeface="Cambria Math" panose="02040503050406030204" pitchFamily="18" charset="0"/>
                            </a:rPr>
                            <m:t>𝐹</m:t>
                          </m:r>
                        </m:sub>
                      </m:sSub>
                      <m:r>
                        <a:rPr lang="en-US" altLang="ja-JP" sz="2400" i="1">
                          <a:latin typeface="Cambria Math" panose="02040503050406030204" pitchFamily="18" charset="0"/>
                          <a:ea typeface="Cambria Math" panose="02040503050406030204" pitchFamily="18" charset="0"/>
                        </a:rPr>
                        <m:t>×</m:t>
                      </m:r>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i="1" smtClean="0">
                              <a:latin typeface="Cambria Math" panose="02040503050406030204" pitchFamily="18" charset="0"/>
                              <a:ea typeface="Cambria Math" panose="02040503050406030204" pitchFamily="18" charset="0"/>
                            </a:rPr>
                            <m:t>∆</m:t>
                          </m:r>
                        </m:e>
                        <m:sub>
                          <m:r>
                            <a:rPr lang="en-US" altLang="ja-JP" sz="2400" b="0" i="1" smtClean="0">
                              <a:latin typeface="Cambria Math" panose="02040503050406030204" pitchFamily="18" charset="0"/>
                              <a:ea typeface="Cambria Math" panose="02040503050406030204" pitchFamily="18" charset="0"/>
                            </a:rPr>
                            <m:t>𝐹</m:t>
                          </m:r>
                        </m:sub>
                      </m:sSub>
                    </m:oMath>
                  </m:oMathPara>
                </a14:m>
                <a:endParaRPr kumimoji="1" lang="en-US" altLang="ja-JP" sz="2400" dirty="0"/>
              </a:p>
              <a:p>
                <a:pPr marL="0" indent="0">
                  <a:buNone/>
                </a:pPr>
                <a:endParaRPr kumimoji="1" lang="ja-JP" altLang="en-US" dirty="0"/>
              </a:p>
            </p:txBody>
          </p:sp>
        </mc:Choice>
        <mc:Fallback>
          <p:sp>
            <p:nvSpPr>
              <p:cNvPr id="3" name="コンテンツ プレースホルダー 2">
                <a:extLst>
                  <a:ext uri="{FF2B5EF4-FFF2-40B4-BE49-F238E27FC236}">
                    <a16:creationId xmlns:a16="http://schemas.microsoft.com/office/drawing/2014/main" id="{AD248196-2A0C-63AB-DE78-C4E679D4F918}"/>
                  </a:ext>
                </a:extLst>
              </p:cNvPr>
              <p:cNvSpPr>
                <a:spLocks noGrp="1" noRot="1" noChangeAspect="1" noMove="1" noResize="1" noEditPoints="1" noAdjustHandles="1" noChangeArrowheads="1" noChangeShapeType="1" noTextEdit="1"/>
              </p:cNvSpPr>
              <p:nvPr>
                <p:ph idx="1"/>
              </p:nvPr>
            </p:nvSpPr>
            <p:spPr>
              <a:xfrm>
                <a:off x="1154954" y="2603500"/>
                <a:ext cx="9897359" cy="4007442"/>
              </a:xfrm>
              <a:blipFill>
                <a:blip r:embed="rId2"/>
                <a:stretch>
                  <a:fillRect l="-616"/>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6B99139B-C901-1AFA-2100-60A009EF69A4}"/>
              </a:ext>
            </a:extLst>
          </p:cNvPr>
          <p:cNvSpPr>
            <a:spLocks noGrp="1"/>
          </p:cNvSpPr>
          <p:nvPr>
            <p:ph type="sldNum" sz="quarter" idx="12"/>
          </p:nvPr>
        </p:nvSpPr>
        <p:spPr/>
        <p:txBody>
          <a:bodyPr/>
          <a:lstStyle/>
          <a:p>
            <a:fld id="{9E1D073A-6C87-4B75-BDB0-3ACB7B9257CE}" type="slidenum">
              <a:rPr kumimoji="1" lang="ja-JP" altLang="en-US" smtClean="0"/>
              <a:t>44</a:t>
            </a:fld>
            <a:endParaRPr kumimoji="1" lang="ja-JP" altLang="en-US"/>
          </a:p>
        </p:txBody>
      </p:sp>
    </p:spTree>
    <p:extLst>
      <p:ext uri="{BB962C8B-B14F-4D97-AF65-F5344CB8AC3E}">
        <p14:creationId xmlns:p14="http://schemas.microsoft.com/office/powerpoint/2010/main" val="26085508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C4DFF4-8D0F-8600-D463-AC86D1E48A6C}"/>
              </a:ext>
            </a:extLst>
          </p:cNvPr>
          <p:cNvSpPr>
            <a:spLocks noGrp="1"/>
          </p:cNvSpPr>
          <p:nvPr>
            <p:ph type="title"/>
          </p:nvPr>
        </p:nvSpPr>
        <p:spPr/>
        <p:txBody>
          <a:bodyPr/>
          <a:lstStyle/>
          <a:p>
            <a:r>
              <a:rPr kumimoji="1" lang="ja-JP" altLang="en-US" dirty="0"/>
              <a:t>問</a:t>
            </a:r>
            <a:r>
              <a:rPr kumimoji="1" lang="en-US" altLang="ja-JP" dirty="0"/>
              <a:t>4</a:t>
            </a:r>
            <a:r>
              <a:rPr kumimoji="1" lang="ja-JP" altLang="en-US" dirty="0"/>
              <a:t>（</a:t>
            </a:r>
            <a:r>
              <a:rPr kumimoji="1" lang="en-US" altLang="ja-JP" dirty="0"/>
              <a:t>1</a:t>
            </a:r>
            <a:r>
              <a:rPr kumimoji="1" lang="ja-JP" altLang="en-US" dirty="0"/>
              <a:t>）</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2E8F0133-A1C3-ED6C-40DA-59EE96B56007}"/>
                  </a:ext>
                </a:extLst>
              </p:cNvPr>
              <p:cNvSpPr>
                <a:spLocks noGrp="1"/>
              </p:cNvSpPr>
              <p:nvPr>
                <p:ph idx="1"/>
              </p:nvPr>
            </p:nvSpPr>
            <p:spPr>
              <a:xfrm>
                <a:off x="1154954" y="2603500"/>
                <a:ext cx="10035785" cy="4001762"/>
              </a:xfrm>
            </p:spPr>
            <p:txBody>
              <a:bodyPr>
                <a:normAutofit fontScale="92500" lnSpcReduction="20000"/>
              </a:bodyPr>
              <a:lstStyle/>
              <a:p>
                <a:pPr marL="0" indent="0">
                  <a:lnSpc>
                    <a:spcPct val="160000"/>
                  </a:lnSpc>
                  <a:buNone/>
                </a:pPr>
                <a:r>
                  <a:rPr kumimoji="1" lang="ja-JP" altLang="en-US" sz="2400" dirty="0"/>
                  <a:t>問</a:t>
                </a:r>
                <a:r>
                  <a:rPr kumimoji="1" lang="en-US" altLang="ja-JP" sz="2400" dirty="0"/>
                  <a:t>3</a:t>
                </a:r>
                <a:r>
                  <a:rPr kumimoji="1" lang="ja-JP" altLang="en-US" sz="2400" dirty="0"/>
                  <a:t>の取引→カバードコール取引</a:t>
                </a:r>
                <a:endParaRPr kumimoji="1" lang="en-US" altLang="ja-JP" sz="2400" dirty="0"/>
              </a:p>
              <a:p>
                <a:pPr marL="0" indent="0">
                  <a:lnSpc>
                    <a:spcPct val="160000"/>
                  </a:lnSpc>
                  <a:buNone/>
                </a:pPr>
                <a:r>
                  <a:rPr lang="ja-JP" altLang="en-US" sz="2400" dirty="0"/>
                  <a:t>現物＋</a:t>
                </a:r>
                <a:r>
                  <a:rPr kumimoji="1" lang="ja-JP" altLang="en-US" sz="2400" dirty="0"/>
                  <a:t>コールオプションの売りポジション</a:t>
                </a:r>
                <a:endParaRPr kumimoji="1" lang="en-US" altLang="ja-JP" sz="2400" dirty="0"/>
              </a:p>
              <a:p>
                <a:pPr marL="0" indent="0">
                  <a:lnSpc>
                    <a:spcPct val="160000"/>
                  </a:lnSpc>
                  <a:buNone/>
                </a:pPr>
                <a:r>
                  <a:rPr lang="ja-JP" altLang="en-US" sz="2400" dirty="0"/>
                  <a:t>→同じペイオフにするためには、コールオプションの売りポジションと同じデルタになるように先物取引のポジションを取る</a:t>
                </a:r>
                <a:endParaRPr lang="en-US" altLang="ja-JP" sz="2400" dirty="0"/>
              </a:p>
              <a:p>
                <a:pPr marL="0" indent="0">
                  <a:lnSpc>
                    <a:spcPct val="160000"/>
                  </a:lnSpc>
                  <a:buNone/>
                </a:pPr>
                <a:r>
                  <a:rPr lang="ja-JP" altLang="en-US" sz="2400" dirty="0"/>
                  <a:t>問</a:t>
                </a:r>
                <a:r>
                  <a:rPr lang="en-US" altLang="ja-JP" sz="2400" dirty="0"/>
                  <a:t>3</a:t>
                </a:r>
                <a:r>
                  <a:rPr lang="ja-JP" altLang="en-US" sz="2400" dirty="0"/>
                  <a:t>では行使価格</a:t>
                </a:r>
                <a:r>
                  <a:rPr lang="en-US" altLang="ja-JP" sz="2400" dirty="0"/>
                  <a:t>21,000</a:t>
                </a:r>
                <a:r>
                  <a:rPr lang="ja-JP" altLang="en-US" sz="2400" dirty="0"/>
                  <a:t>円のコール取引を行っている</a:t>
                </a:r>
                <a:endParaRPr lang="en-US" altLang="ja-JP" sz="2400" dirty="0"/>
              </a:p>
              <a:p>
                <a:pPr marL="0" indent="0">
                  <a:lnSpc>
                    <a:spcPct val="160000"/>
                  </a:lnSpc>
                  <a:buNone/>
                </a:pPr>
                <a:r>
                  <a:rPr lang="ja-JP" altLang="en-US" sz="2400" dirty="0"/>
                  <a:t>→その時のデルタ</a:t>
                </a:r>
                <a14:m>
                  <m:oMath xmlns:m="http://schemas.openxmlformats.org/officeDocument/2006/math">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m:t>
                        </m:r>
                      </m:e>
                      <m:sub>
                        <m:r>
                          <a:rPr kumimoji="1" lang="en-US" altLang="ja-JP" sz="2400" b="0" i="1" smtClean="0">
                            <a:latin typeface="Cambria Math" panose="02040503050406030204" pitchFamily="18" charset="0"/>
                            <a:ea typeface="Cambria Math" panose="02040503050406030204" pitchFamily="18" charset="0"/>
                          </a:rPr>
                          <m:t>𝐶</m:t>
                        </m:r>
                      </m:sub>
                    </m:sSub>
                  </m:oMath>
                </a14:m>
                <a:r>
                  <a:rPr lang="ja-JP" altLang="en-US" sz="2400" dirty="0"/>
                  <a:t>は表より</a:t>
                </a:r>
                <a:r>
                  <a:rPr lang="en-US" altLang="ja-JP" sz="2400" dirty="0"/>
                  <a:t>0.41</a:t>
                </a:r>
              </a:p>
              <a:p>
                <a:pPr marL="0" indent="0">
                  <a:lnSpc>
                    <a:spcPct val="160000"/>
                  </a:lnSpc>
                  <a:buNone/>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−250</m:t>
                      </m:r>
                      <m:r>
                        <a:rPr kumimoji="1" lang="en-US" altLang="ja-JP" sz="2400" b="0" i="1" smtClean="0">
                          <a:latin typeface="Cambria Math" panose="02040503050406030204" pitchFamily="18" charset="0"/>
                          <a:ea typeface="Cambria Math" panose="02040503050406030204" pitchFamily="18" charset="0"/>
                        </a:rPr>
                        <m:t>×0.41=</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𝑁</m:t>
                          </m:r>
                        </m:e>
                        <m:sub>
                          <m:r>
                            <a:rPr lang="en-US" altLang="ja-JP" sz="2400" i="1">
                              <a:latin typeface="Cambria Math" panose="02040503050406030204" pitchFamily="18" charset="0"/>
                              <a:ea typeface="Cambria Math" panose="02040503050406030204" pitchFamily="18" charset="0"/>
                            </a:rPr>
                            <m:t>𝐹</m:t>
                          </m:r>
                        </m:sub>
                      </m:sSub>
                      <m:r>
                        <a:rPr lang="en-US" altLang="ja-JP" sz="2400" i="1">
                          <a:latin typeface="Cambria Math" panose="02040503050406030204" pitchFamily="18" charset="0"/>
                          <a:ea typeface="Cambria Math" panose="02040503050406030204" pitchFamily="18" charset="0"/>
                        </a:rPr>
                        <m:t>×</m:t>
                      </m:r>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i="1" smtClean="0">
                              <a:latin typeface="Cambria Math" panose="02040503050406030204" pitchFamily="18" charset="0"/>
                              <a:ea typeface="Cambria Math" panose="02040503050406030204" pitchFamily="18" charset="0"/>
                            </a:rPr>
                            <m:t>∆</m:t>
                          </m:r>
                        </m:e>
                        <m:sub>
                          <m:r>
                            <a:rPr lang="en-US" altLang="ja-JP" sz="2400" b="0" i="1" smtClean="0">
                              <a:latin typeface="Cambria Math" panose="02040503050406030204" pitchFamily="18" charset="0"/>
                              <a:ea typeface="Cambria Math" panose="02040503050406030204" pitchFamily="18" charset="0"/>
                            </a:rPr>
                            <m:t>𝐹</m:t>
                          </m:r>
                        </m:sub>
                      </m:sSub>
                    </m:oMath>
                  </m:oMathPara>
                </a14:m>
                <a:endParaRPr lang="en-US" altLang="ja-JP" sz="2400" dirty="0"/>
              </a:p>
              <a:p>
                <a:pPr marL="0" indent="0">
                  <a:buNone/>
                </a:pPr>
                <a:endParaRPr lang="en-US" altLang="ja-JP" dirty="0"/>
              </a:p>
              <a:p>
                <a:pPr marL="0" indent="0">
                  <a:buNone/>
                </a:pPr>
                <a:endParaRPr lang="en-US" altLang="ja-JP" dirty="0"/>
              </a:p>
              <a:p>
                <a:pPr marL="0" indent="0">
                  <a:buNone/>
                </a:pPr>
                <a:endParaRPr kumimoji="1" lang="en-US" altLang="ja-JP" dirty="0"/>
              </a:p>
              <a:p>
                <a:pPr marL="0" indent="0">
                  <a:buNone/>
                </a:pPr>
                <a:endParaRPr kumimoji="1" lang="en-US" altLang="ja-JP" dirty="0"/>
              </a:p>
              <a:p>
                <a:pPr marL="0" indent="0">
                  <a:buNone/>
                </a:pPr>
                <a:endParaRPr kumimoji="1" lang="en-US" altLang="ja-JP" dirty="0"/>
              </a:p>
              <a:p>
                <a:pPr marL="0" indent="0">
                  <a:buNone/>
                </a:pPr>
                <a:endParaRPr kumimoji="1" lang="ja-JP" altLang="en-US" dirty="0"/>
              </a:p>
            </p:txBody>
          </p:sp>
        </mc:Choice>
        <mc:Fallback>
          <p:sp>
            <p:nvSpPr>
              <p:cNvPr id="3" name="コンテンツ プレースホルダー 2">
                <a:extLst>
                  <a:ext uri="{FF2B5EF4-FFF2-40B4-BE49-F238E27FC236}">
                    <a16:creationId xmlns:a16="http://schemas.microsoft.com/office/drawing/2014/main" id="{2E8F0133-A1C3-ED6C-40DA-59EE96B56007}"/>
                  </a:ext>
                </a:extLst>
              </p:cNvPr>
              <p:cNvSpPr>
                <a:spLocks noGrp="1" noRot="1" noChangeAspect="1" noMove="1" noResize="1" noEditPoints="1" noAdjustHandles="1" noChangeArrowheads="1" noChangeShapeType="1" noTextEdit="1"/>
              </p:cNvSpPr>
              <p:nvPr>
                <p:ph idx="1"/>
              </p:nvPr>
            </p:nvSpPr>
            <p:spPr>
              <a:xfrm>
                <a:off x="1154954" y="2603500"/>
                <a:ext cx="10035785" cy="4001762"/>
              </a:xfrm>
              <a:blipFill>
                <a:blip r:embed="rId2"/>
                <a:stretch>
                  <a:fillRect l="-789" r="-182"/>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D76AB6A3-9508-F802-3328-66C14C385CD2}"/>
              </a:ext>
            </a:extLst>
          </p:cNvPr>
          <p:cNvSpPr>
            <a:spLocks noGrp="1"/>
          </p:cNvSpPr>
          <p:nvPr>
            <p:ph type="sldNum" sz="quarter" idx="12"/>
          </p:nvPr>
        </p:nvSpPr>
        <p:spPr/>
        <p:txBody>
          <a:bodyPr/>
          <a:lstStyle/>
          <a:p>
            <a:fld id="{9E1D073A-6C87-4B75-BDB0-3ACB7B9257CE}" type="slidenum">
              <a:rPr kumimoji="1" lang="ja-JP" altLang="en-US" smtClean="0"/>
              <a:t>45</a:t>
            </a:fld>
            <a:endParaRPr kumimoji="1" lang="ja-JP" altLang="en-US"/>
          </a:p>
        </p:txBody>
      </p:sp>
    </p:spTree>
    <p:extLst>
      <p:ext uri="{BB962C8B-B14F-4D97-AF65-F5344CB8AC3E}">
        <p14:creationId xmlns:p14="http://schemas.microsoft.com/office/powerpoint/2010/main" val="2089699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588D24-5012-BBEA-8686-38602E1FDF9F}"/>
              </a:ext>
            </a:extLst>
          </p:cNvPr>
          <p:cNvSpPr>
            <a:spLocks noGrp="1"/>
          </p:cNvSpPr>
          <p:nvPr>
            <p:ph type="title"/>
          </p:nvPr>
        </p:nvSpPr>
        <p:spPr/>
        <p:txBody>
          <a:bodyPr/>
          <a:lstStyle/>
          <a:p>
            <a:r>
              <a:rPr kumimoji="1" lang="ja-JP" altLang="en-US" dirty="0"/>
              <a:t>問</a:t>
            </a:r>
            <a:r>
              <a:rPr kumimoji="1" lang="en-US" altLang="ja-JP" dirty="0"/>
              <a:t>4</a:t>
            </a:r>
            <a:r>
              <a:rPr kumimoji="1" lang="ja-JP" altLang="en-US" dirty="0"/>
              <a:t>（</a:t>
            </a:r>
            <a:r>
              <a:rPr kumimoji="1" lang="en-US" altLang="ja-JP" dirty="0"/>
              <a:t>1</a:t>
            </a:r>
            <a:r>
              <a:rPr kumimoji="1" lang="ja-JP" altLang="en-US" dirty="0"/>
              <a:t>）</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F7863939-3EDE-E1BF-0EA8-C29C6F736B3B}"/>
                  </a:ext>
                </a:extLst>
              </p:cNvPr>
              <p:cNvSpPr>
                <a:spLocks noGrp="1"/>
              </p:cNvSpPr>
              <p:nvPr>
                <p:ph idx="1"/>
              </p:nvPr>
            </p:nvSpPr>
            <p:spPr>
              <a:xfrm>
                <a:off x="1154954" y="2603499"/>
                <a:ext cx="9197586" cy="3899531"/>
              </a:xfrm>
            </p:spPr>
            <p:txBody>
              <a:bodyPr>
                <a:normAutofit lnSpcReduction="10000"/>
              </a:bodyPr>
              <a:lstStyle/>
              <a:p>
                <a:pPr marL="0" indent="0">
                  <a:buNone/>
                </a:pPr>
                <a:r>
                  <a:rPr lang="ja-JP" altLang="en-US" sz="2400" dirty="0"/>
                  <a:t>先物理論価格式→</a:t>
                </a:r>
                <a:r>
                  <a:rPr lang="en-US" altLang="ja-JP" sz="2400" dirty="0"/>
                  <a:t> </a:t>
                </a:r>
                <a14:m>
                  <m:oMath xmlns:m="http://schemas.openxmlformats.org/officeDocument/2006/math">
                    <m:r>
                      <a:rPr kumimoji="1" lang="en-US" altLang="ja-JP" sz="2400" b="0" i="1" smtClean="0">
                        <a:latin typeface="Cambria Math" panose="02040503050406030204" pitchFamily="18" charset="0"/>
                      </a:rPr>
                      <m:t>𝐹</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𝑆</m:t>
                    </m:r>
                    <m:r>
                      <a:rPr kumimoji="1" lang="en-US" altLang="ja-JP" sz="2400" b="0" i="1" smtClean="0">
                        <a:latin typeface="Cambria Math" panose="02040503050406030204" pitchFamily="18" charset="0"/>
                        <a:ea typeface="Cambria Math" panose="02040503050406030204" pitchFamily="18" charset="0"/>
                      </a:rPr>
                      <m:t>×</m:t>
                    </m:r>
                    <m:d>
                      <m:dPr>
                        <m:begChr m:val="{"/>
                        <m:endChr m:val="}"/>
                        <m:ctrlPr>
                          <a:rPr kumimoji="1" lang="en-US" altLang="ja-JP" sz="2400" b="0" i="1" smtClean="0">
                            <a:latin typeface="Cambria Math" panose="02040503050406030204" pitchFamily="18" charset="0"/>
                            <a:ea typeface="Cambria Math" panose="02040503050406030204" pitchFamily="18" charset="0"/>
                          </a:rPr>
                        </m:ctrlPr>
                      </m:dPr>
                      <m:e>
                        <m:r>
                          <a:rPr kumimoji="1" lang="en-US" altLang="ja-JP" sz="2400" b="0" i="1" smtClean="0">
                            <a:latin typeface="Cambria Math" panose="02040503050406030204" pitchFamily="18" charset="0"/>
                            <a:ea typeface="Cambria Math" panose="02040503050406030204" pitchFamily="18" charset="0"/>
                          </a:rPr>
                          <m:t>1+(</m:t>
                        </m:r>
                        <m:r>
                          <a:rPr kumimoji="1" lang="en-US" altLang="ja-JP" sz="2400" b="0" i="1" smtClean="0">
                            <a:latin typeface="Cambria Math" panose="02040503050406030204" pitchFamily="18" charset="0"/>
                            <a:ea typeface="Cambria Math" panose="02040503050406030204" pitchFamily="18" charset="0"/>
                          </a:rPr>
                          <m:t>𝑟</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𝑑</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𝑇</m:t>
                        </m:r>
                      </m:e>
                    </m:d>
                  </m:oMath>
                </a14:m>
                <a:endParaRPr kumimoji="1" lang="en-US" altLang="ja-JP" sz="2400" dirty="0"/>
              </a:p>
              <a:p>
                <a:pPr marL="0" indent="0">
                  <a:buNone/>
                </a:pPr>
                <a14:m>
                  <m:oMath xmlns:m="http://schemas.openxmlformats.org/officeDocument/2006/math">
                    <m:r>
                      <a:rPr kumimoji="1" lang="en-US" altLang="ja-JP" sz="2000" b="0" i="1" smtClean="0">
                        <a:latin typeface="Cambria Math" panose="02040503050406030204" pitchFamily="18" charset="0"/>
                        <a:ea typeface="Cambria Math" panose="02040503050406030204" pitchFamily="18" charset="0"/>
                      </a:rPr>
                      <m:t>𝑆</m:t>
                    </m:r>
                  </m:oMath>
                </a14:m>
                <a:r>
                  <a:rPr kumimoji="1" lang="ja-JP" altLang="en-US" sz="2000" dirty="0">
                    <a:latin typeface="+mn-ea"/>
                  </a:rPr>
                  <a:t>→現物価格</a:t>
                </a:r>
                <a:endParaRPr kumimoji="1" lang="en-US" altLang="ja-JP" sz="2000" dirty="0">
                  <a:latin typeface="+mn-ea"/>
                </a:endParaRPr>
              </a:p>
              <a:p>
                <a:pPr marL="0" indent="0">
                  <a:buNone/>
                </a:pPr>
                <a14:m>
                  <m:oMath xmlns:m="http://schemas.openxmlformats.org/officeDocument/2006/math">
                    <m:r>
                      <a:rPr kumimoji="1" lang="en-US" altLang="ja-JP" sz="2000" b="0" i="1" smtClean="0">
                        <a:latin typeface="Cambria Math" panose="02040503050406030204" pitchFamily="18" charset="0"/>
                        <a:ea typeface="Cambria Math" panose="02040503050406030204" pitchFamily="18" charset="0"/>
                      </a:rPr>
                      <m:t>𝑟</m:t>
                    </m:r>
                  </m:oMath>
                </a14:m>
                <a:r>
                  <a:rPr kumimoji="1" lang="ja-JP" altLang="en-US" sz="2000" dirty="0">
                    <a:latin typeface="+mn-ea"/>
                  </a:rPr>
                  <a:t>→短期金利（リスクフリーレート）</a:t>
                </a:r>
                <a:endParaRPr kumimoji="1" lang="en-US" altLang="ja-JP" sz="2000" dirty="0">
                  <a:latin typeface="+mn-ea"/>
                </a:endParaRPr>
              </a:p>
              <a:p>
                <a:pPr marL="0" indent="0">
                  <a:buNone/>
                </a:pPr>
                <a14:m>
                  <m:oMath xmlns:m="http://schemas.openxmlformats.org/officeDocument/2006/math">
                    <m:r>
                      <a:rPr kumimoji="1" lang="en-US" altLang="ja-JP" sz="2000" b="0" i="1" smtClean="0">
                        <a:latin typeface="Cambria Math" panose="02040503050406030204" pitchFamily="18" charset="0"/>
                        <a:ea typeface="Cambria Math" panose="02040503050406030204" pitchFamily="18" charset="0"/>
                      </a:rPr>
                      <m:t>𝑑</m:t>
                    </m:r>
                  </m:oMath>
                </a14:m>
                <a:r>
                  <a:rPr kumimoji="1" lang="ja-JP" altLang="en-US" sz="2000" dirty="0">
                    <a:latin typeface="+mn-ea"/>
                  </a:rPr>
                  <a:t>→配当利回り</a:t>
                </a:r>
                <a:endParaRPr kumimoji="1" lang="en-US" altLang="ja-JP" sz="2000" dirty="0">
                  <a:latin typeface="+mn-ea"/>
                </a:endParaRPr>
              </a:p>
              <a:p>
                <a:pPr marL="0" indent="0">
                  <a:buNone/>
                </a:pPr>
                <a14:m>
                  <m:oMath xmlns:m="http://schemas.openxmlformats.org/officeDocument/2006/math">
                    <m:r>
                      <a:rPr kumimoji="1" lang="en-US" altLang="ja-JP" sz="2000" b="0" i="1" smtClean="0">
                        <a:latin typeface="Cambria Math" panose="02040503050406030204" pitchFamily="18" charset="0"/>
                        <a:ea typeface="Cambria Math" panose="02040503050406030204" pitchFamily="18" charset="0"/>
                      </a:rPr>
                      <m:t>𝑇</m:t>
                    </m:r>
                  </m:oMath>
                </a14:m>
                <a:r>
                  <a:rPr kumimoji="1" lang="ja-JP" altLang="en-US" sz="2000" dirty="0">
                    <a:latin typeface="+mn-ea"/>
                  </a:rPr>
                  <a:t>→先物満期</a:t>
                </a:r>
                <a:endParaRPr kumimoji="1" lang="en-US" altLang="ja-JP" sz="2000" dirty="0">
                  <a:latin typeface="+mn-ea"/>
                </a:endParaRPr>
              </a:p>
              <a:p>
                <a:pPr marL="0" indent="0">
                  <a:buNone/>
                </a:pPr>
                <a:endParaRPr kumimoji="1" lang="en-US" altLang="ja-JP" sz="2000" dirty="0"/>
              </a:p>
              <a:p>
                <a:pPr marL="0" indent="0">
                  <a:buNone/>
                </a:pPr>
                <a:r>
                  <a:rPr lang="ja-JP" altLang="en-US" sz="2400" dirty="0"/>
                  <a:t>これを基に先物のデルタ</a:t>
                </a:r>
                <a14:m>
                  <m:oMath xmlns:m="http://schemas.openxmlformats.org/officeDocument/2006/math">
                    <m:sSub>
                      <m:sSubPr>
                        <m:ctrlPr>
                          <a:rPr lang="en-US" altLang="ja-JP" sz="2400" i="1" smtClean="0">
                            <a:latin typeface="Cambria Math" panose="02040503050406030204" pitchFamily="18" charset="0"/>
                          </a:rPr>
                        </m:ctrlPr>
                      </m:sSubPr>
                      <m:e>
                        <m:r>
                          <a:rPr lang="en-US" altLang="ja-JP" sz="2400" i="1" smtClean="0">
                            <a:latin typeface="Cambria Math" panose="02040503050406030204" pitchFamily="18" charset="0"/>
                            <a:ea typeface="Cambria Math" panose="02040503050406030204" pitchFamily="18" charset="0"/>
                          </a:rPr>
                          <m:t>∆</m:t>
                        </m:r>
                      </m:e>
                      <m:sub>
                        <m:r>
                          <a:rPr lang="en-US" altLang="ja-JP" sz="2400" b="0" i="1" smtClean="0">
                            <a:latin typeface="Cambria Math" panose="02040503050406030204" pitchFamily="18" charset="0"/>
                          </a:rPr>
                          <m:t>𝐹</m:t>
                        </m:r>
                      </m:sub>
                    </m:sSub>
                    <m:r>
                      <a:rPr lang="ja-JP" altLang="en-US" sz="2400" i="1">
                        <a:latin typeface="Cambria Math" panose="02040503050406030204" pitchFamily="18" charset="0"/>
                      </a:rPr>
                      <m:t>を</m:t>
                    </m:r>
                  </m:oMath>
                </a14:m>
                <a:r>
                  <a:rPr kumimoji="1" lang="ja-JP" altLang="en-US" sz="2400" dirty="0"/>
                  <a:t>求める</a:t>
                </a:r>
                <a:endParaRPr kumimoji="1" lang="en-US" altLang="ja-JP" sz="2400" dirty="0"/>
              </a:p>
              <a:p>
                <a:pPr marL="0" indent="0">
                  <a:buNone/>
                </a:pPr>
                <a:r>
                  <a:rPr kumimoji="1" lang="ja-JP" altLang="en-US" sz="2400" dirty="0"/>
                  <a:t>デルタ</a:t>
                </a:r>
                <a14:m>
                  <m:oMath xmlns:m="http://schemas.openxmlformats.org/officeDocument/2006/math">
                    <m:r>
                      <a:rPr kumimoji="1" lang="en-US" altLang="ja-JP" sz="2400" b="0" i="0" smtClean="0">
                        <a:latin typeface="Cambria Math" panose="02040503050406030204" pitchFamily="18" charset="0"/>
                      </a:rPr>
                      <m:t>=</m:t>
                    </m:r>
                    <m:f>
                      <m:fPr>
                        <m:ctrlPr>
                          <a:rPr kumimoji="1" lang="en-US" altLang="ja-JP" sz="2400" i="1" smtClean="0">
                            <a:latin typeface="Cambria Math" panose="02040503050406030204" pitchFamily="18" charset="0"/>
                          </a:rPr>
                        </m:ctrlPr>
                      </m:fPr>
                      <m:num>
                        <m:r>
                          <a:rPr kumimoji="1" lang="en-US" altLang="ja-JP" sz="2400" b="0" i="1" smtClean="0">
                            <a:latin typeface="Cambria Math" panose="02040503050406030204" pitchFamily="18" charset="0"/>
                          </a:rPr>
                          <m:t>𝑑𝐹</m:t>
                        </m:r>
                      </m:num>
                      <m:den>
                        <m:r>
                          <a:rPr kumimoji="1" lang="en-US" altLang="ja-JP" sz="2400" b="0" i="1" smtClean="0">
                            <a:latin typeface="Cambria Math" panose="02040503050406030204" pitchFamily="18" charset="0"/>
                          </a:rPr>
                          <m:t>𝑑𝑆</m:t>
                        </m:r>
                      </m:den>
                    </m:f>
                    <m:r>
                      <a:rPr kumimoji="1" lang="en-US" altLang="ja-JP" sz="2400" b="0" i="1" smtClean="0">
                        <a:latin typeface="Cambria Math" panose="02040503050406030204" pitchFamily="18" charset="0"/>
                      </a:rPr>
                      <m:t>=1+</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𝑟</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𝑑</m:t>
                        </m:r>
                      </m:e>
                    </m:d>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𝑇</m:t>
                    </m:r>
                    <m:r>
                      <a:rPr kumimoji="1" lang="en-US" altLang="ja-JP" sz="2400" b="0" i="1" smtClean="0">
                        <a:latin typeface="Cambria Math" panose="02040503050406030204" pitchFamily="18" charset="0"/>
                        <a:ea typeface="Cambria Math" panose="02040503050406030204" pitchFamily="18" charset="0"/>
                      </a:rPr>
                      <m:t>=1+0.02×</m:t>
                    </m:r>
                    <m:f>
                      <m:fPr>
                        <m:ctrlPr>
                          <a:rPr kumimoji="1" lang="en-US" altLang="ja-JP" sz="2400" b="0" i="1" smtClean="0">
                            <a:latin typeface="Cambria Math" panose="02040503050406030204" pitchFamily="18" charset="0"/>
                            <a:ea typeface="Cambria Math" panose="02040503050406030204" pitchFamily="18" charset="0"/>
                          </a:rPr>
                        </m:ctrlPr>
                      </m:fPr>
                      <m:num>
                        <m:r>
                          <a:rPr kumimoji="1" lang="en-US" altLang="ja-JP" sz="2400" b="0" i="1" smtClean="0">
                            <a:latin typeface="Cambria Math" panose="02040503050406030204" pitchFamily="18" charset="0"/>
                            <a:ea typeface="Cambria Math" panose="02040503050406030204" pitchFamily="18" charset="0"/>
                          </a:rPr>
                          <m:t>1</m:t>
                        </m:r>
                      </m:num>
                      <m:den>
                        <m:r>
                          <a:rPr kumimoji="1" lang="en-US" altLang="ja-JP" sz="2400" b="0" i="1" smtClean="0">
                            <a:latin typeface="Cambria Math" panose="02040503050406030204" pitchFamily="18" charset="0"/>
                            <a:ea typeface="Cambria Math" panose="02040503050406030204" pitchFamily="18" charset="0"/>
                          </a:rPr>
                          <m:t>2</m:t>
                        </m:r>
                      </m:den>
                    </m:f>
                    <m:r>
                      <a:rPr kumimoji="1" lang="en-US" altLang="ja-JP" sz="2400" b="0" i="1" smtClean="0">
                        <a:latin typeface="Cambria Math" panose="02040503050406030204" pitchFamily="18" charset="0"/>
                        <a:ea typeface="Cambria Math" panose="02040503050406030204" pitchFamily="18" charset="0"/>
                      </a:rPr>
                      <m:t>=1.01</m:t>
                    </m:r>
                  </m:oMath>
                </a14:m>
                <a:endParaRPr kumimoji="1" lang="en-US" altLang="ja-JP" sz="2400"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−250</m:t>
                      </m:r>
                      <m:r>
                        <a:rPr kumimoji="1" lang="en-US" altLang="ja-JP" sz="2400" b="0" i="1" smtClean="0">
                          <a:latin typeface="Cambria Math" panose="02040503050406030204" pitchFamily="18" charset="0"/>
                          <a:ea typeface="Cambria Math" panose="02040503050406030204" pitchFamily="18" charset="0"/>
                        </a:rPr>
                        <m:t>×0.41=</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𝑁</m:t>
                          </m:r>
                        </m:e>
                        <m:sub>
                          <m:r>
                            <a:rPr lang="en-US" altLang="ja-JP" sz="2400" i="1">
                              <a:latin typeface="Cambria Math" panose="02040503050406030204" pitchFamily="18" charset="0"/>
                              <a:ea typeface="Cambria Math" panose="02040503050406030204" pitchFamily="18" charset="0"/>
                            </a:rPr>
                            <m:t>𝐹</m:t>
                          </m:r>
                        </m:sub>
                      </m:sSub>
                      <m:r>
                        <a:rPr lang="en-US" altLang="ja-JP" sz="2400" i="1">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1.01</m:t>
                      </m:r>
                    </m:oMath>
                  </m:oMathPara>
                </a14:m>
                <a:endParaRPr kumimoji="1" lang="en-US" altLang="ja-JP" sz="2400" b="0" dirty="0">
                  <a:ea typeface="Cambria Math" panose="02040503050406030204" pitchFamily="18" charset="0"/>
                </a:endParaRPr>
              </a:p>
              <a:p>
                <a:pPr marL="0" indent="0">
                  <a:buNone/>
                </a:pPr>
                <a:endParaRPr kumimoji="1" lang="en-US" altLang="ja-JP" dirty="0"/>
              </a:p>
              <a:p>
                <a:pPr marL="0" indent="0">
                  <a:buNone/>
                </a:pPr>
                <a:endParaRPr kumimoji="1" lang="en-US" altLang="ja-JP" dirty="0"/>
              </a:p>
              <a:p>
                <a:pPr marL="0" indent="0">
                  <a:buNone/>
                </a:pPr>
                <a:endParaRPr kumimoji="1" lang="en-US" altLang="ja-JP" dirty="0"/>
              </a:p>
              <a:p>
                <a:pPr marL="0" indent="0">
                  <a:buNone/>
                </a:pPr>
                <a:endParaRPr kumimoji="1" lang="en-US" altLang="ja-JP" dirty="0"/>
              </a:p>
              <a:p>
                <a:pPr marL="0" indent="0">
                  <a:buNone/>
                </a:pPr>
                <a:endParaRPr kumimoji="1" lang="ja-JP" altLang="en-US" dirty="0"/>
              </a:p>
            </p:txBody>
          </p:sp>
        </mc:Choice>
        <mc:Fallback>
          <p:sp>
            <p:nvSpPr>
              <p:cNvPr id="3" name="コンテンツ プレースホルダー 2">
                <a:extLst>
                  <a:ext uri="{FF2B5EF4-FFF2-40B4-BE49-F238E27FC236}">
                    <a16:creationId xmlns:a16="http://schemas.microsoft.com/office/drawing/2014/main" id="{F7863939-3EDE-E1BF-0EA8-C29C6F736B3B}"/>
                  </a:ext>
                </a:extLst>
              </p:cNvPr>
              <p:cNvSpPr>
                <a:spLocks noGrp="1" noRot="1" noChangeAspect="1" noMove="1" noResize="1" noEditPoints="1" noAdjustHandles="1" noChangeArrowheads="1" noChangeShapeType="1" noTextEdit="1"/>
              </p:cNvSpPr>
              <p:nvPr>
                <p:ph idx="1"/>
              </p:nvPr>
            </p:nvSpPr>
            <p:spPr>
              <a:xfrm>
                <a:off x="1154954" y="2603499"/>
                <a:ext cx="9197586" cy="3899531"/>
              </a:xfrm>
              <a:blipFill>
                <a:blip r:embed="rId2"/>
                <a:stretch>
                  <a:fillRect l="-994" t="-2656"/>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1E5E461F-B687-7BA9-629E-0B2C8E24A0F5}"/>
              </a:ext>
            </a:extLst>
          </p:cNvPr>
          <p:cNvSpPr>
            <a:spLocks noGrp="1"/>
          </p:cNvSpPr>
          <p:nvPr>
            <p:ph type="sldNum" sz="quarter" idx="12"/>
          </p:nvPr>
        </p:nvSpPr>
        <p:spPr/>
        <p:txBody>
          <a:bodyPr/>
          <a:lstStyle/>
          <a:p>
            <a:fld id="{9E1D073A-6C87-4B75-BDB0-3ACB7B9257CE}" type="slidenum">
              <a:rPr kumimoji="1" lang="ja-JP" altLang="en-US" smtClean="0"/>
              <a:t>46</a:t>
            </a:fld>
            <a:endParaRPr kumimoji="1" lang="ja-JP" altLang="en-US"/>
          </a:p>
        </p:txBody>
      </p:sp>
    </p:spTree>
    <p:extLst>
      <p:ext uri="{BB962C8B-B14F-4D97-AF65-F5344CB8AC3E}">
        <p14:creationId xmlns:p14="http://schemas.microsoft.com/office/powerpoint/2010/main" val="12280543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A5AFC9-EABA-7DB0-4D32-8A9B656759C9}"/>
              </a:ext>
            </a:extLst>
          </p:cNvPr>
          <p:cNvSpPr>
            <a:spLocks noGrp="1"/>
          </p:cNvSpPr>
          <p:nvPr>
            <p:ph type="title"/>
          </p:nvPr>
        </p:nvSpPr>
        <p:spPr/>
        <p:txBody>
          <a:bodyPr/>
          <a:lstStyle/>
          <a:p>
            <a:r>
              <a:rPr kumimoji="1" lang="ja-JP" altLang="en-US" dirty="0"/>
              <a:t>問</a:t>
            </a:r>
            <a:r>
              <a:rPr kumimoji="1" lang="en-US" altLang="ja-JP" dirty="0"/>
              <a:t>4</a:t>
            </a:r>
            <a:r>
              <a:rPr kumimoji="1" lang="ja-JP" altLang="en-US" dirty="0"/>
              <a:t>（</a:t>
            </a:r>
            <a:r>
              <a:rPr kumimoji="1" lang="en-US" altLang="ja-JP" dirty="0"/>
              <a:t>1</a:t>
            </a:r>
            <a:r>
              <a:rPr kumimoji="1" lang="ja-JP" altLang="en-US" dirty="0"/>
              <a:t>）</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76846FB2-97D1-EF06-2881-0BD0365C1552}"/>
                  </a:ext>
                </a:extLst>
              </p:cNvPr>
              <p:cNvSpPr>
                <a:spLocks noGrp="1"/>
              </p:cNvSpPr>
              <p:nvPr>
                <p:ph idx="1"/>
              </p:nvPr>
            </p:nvSpPr>
            <p:spPr/>
            <p:txBody>
              <a:bodyPr anchor="ctr">
                <a:normAutofit/>
              </a:bodyPr>
              <a:lstStyle/>
              <a:p>
                <a:pPr marL="0" indent="0">
                  <a:lnSpc>
                    <a:spcPct val="150000"/>
                  </a:lnSpc>
                  <a:buNone/>
                </a:pPr>
                <a:r>
                  <a:rPr lang="ja-JP" altLang="en-US" sz="2400" dirty="0"/>
                  <a:t>したがって必要な先物ポジション</a:t>
                </a:r>
                <a14:m>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𝑁</m:t>
                        </m:r>
                      </m:e>
                      <m:sub>
                        <m:r>
                          <a:rPr lang="en-US" altLang="ja-JP" sz="2400" b="0" i="1" smtClean="0">
                            <a:latin typeface="Cambria Math" panose="02040503050406030204" pitchFamily="18" charset="0"/>
                          </a:rPr>
                          <m:t>𝐹</m:t>
                        </m:r>
                      </m:sub>
                    </m:sSub>
                  </m:oMath>
                </a14:m>
                <a:r>
                  <a:rPr lang="ja-JP" altLang="en-US" sz="2400" dirty="0"/>
                  <a:t>は</a:t>
                </a:r>
                <a:endParaRPr lang="en-US" altLang="ja-JP" sz="2400" dirty="0"/>
              </a:p>
              <a:p>
                <a:pPr marL="0" indent="0">
                  <a:lnSpc>
                    <a:spcPct val="150000"/>
                  </a:lnSpc>
                  <a:buNone/>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250</m:t>
                      </m:r>
                      <m:r>
                        <a:rPr kumimoji="1" lang="en-US" altLang="ja-JP" sz="2400" b="0" i="1" smtClean="0">
                          <a:latin typeface="Cambria Math" panose="02040503050406030204" pitchFamily="18" charset="0"/>
                          <a:ea typeface="Cambria Math" panose="02040503050406030204" pitchFamily="18" charset="0"/>
                        </a:rPr>
                        <m:t>×−0.41=</m:t>
                      </m:r>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𝑁</m:t>
                          </m:r>
                        </m:e>
                        <m:sub>
                          <m:r>
                            <a:rPr kumimoji="1" lang="en-US" altLang="ja-JP" sz="2400" b="0" i="1" smtClean="0">
                              <a:latin typeface="Cambria Math" panose="02040503050406030204" pitchFamily="18" charset="0"/>
                              <a:ea typeface="Cambria Math" panose="02040503050406030204" pitchFamily="18" charset="0"/>
                            </a:rPr>
                            <m:t>𝐹</m:t>
                          </m:r>
                        </m:sub>
                      </m:sSub>
                      <m:r>
                        <a:rPr kumimoji="1" lang="en-US" altLang="ja-JP" sz="2400" b="0" i="1" smtClean="0">
                          <a:latin typeface="Cambria Math" panose="02040503050406030204" pitchFamily="18" charset="0"/>
                          <a:ea typeface="Cambria Math" panose="02040503050406030204" pitchFamily="18" charset="0"/>
                        </a:rPr>
                        <m:t>×1.01</m:t>
                      </m:r>
                    </m:oMath>
                  </m:oMathPara>
                </a14:m>
                <a:endParaRPr kumimoji="1" lang="en-US" altLang="ja-JP" sz="2400" dirty="0"/>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𝑁</m:t>
                          </m:r>
                        </m:e>
                        <m:sub>
                          <m:r>
                            <a:rPr kumimoji="1" lang="en-US" altLang="ja-JP" sz="2400" b="0" i="1" smtClean="0">
                              <a:latin typeface="Cambria Math" panose="02040503050406030204" pitchFamily="18" charset="0"/>
                            </a:rPr>
                            <m:t>𝐹</m:t>
                          </m:r>
                        </m:sub>
                      </m:sSub>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250</m:t>
                          </m:r>
                          <m:r>
                            <a:rPr kumimoji="1" lang="en-US" altLang="ja-JP" sz="2400" b="0" i="1" smtClean="0">
                              <a:latin typeface="Cambria Math" panose="02040503050406030204" pitchFamily="18" charset="0"/>
                              <a:ea typeface="Cambria Math" panose="02040503050406030204" pitchFamily="18" charset="0"/>
                            </a:rPr>
                            <m:t>×0.41</m:t>
                          </m:r>
                        </m:num>
                        <m:den>
                          <m:r>
                            <a:rPr kumimoji="1" lang="en-US" altLang="ja-JP" sz="2400" b="0" i="1" smtClean="0">
                              <a:latin typeface="Cambria Math" panose="02040503050406030204" pitchFamily="18" charset="0"/>
                            </a:rPr>
                            <m:t>1.01</m:t>
                          </m:r>
                        </m:den>
                      </m:f>
                      <m:r>
                        <a:rPr lang="ja-JP" altLang="en-US" sz="2400" i="1">
                          <a:latin typeface="Cambria Math" panose="02040503050406030204" pitchFamily="18" charset="0"/>
                        </a:rPr>
                        <m:t>≒</m:t>
                      </m:r>
                      <m:r>
                        <a:rPr kumimoji="1" lang="en-US" altLang="ja-JP" sz="2400" b="0" i="1" smtClean="0">
                          <a:latin typeface="Cambria Math" panose="02040503050406030204" pitchFamily="18" charset="0"/>
                        </a:rPr>
                        <m:t>−101</m:t>
                      </m:r>
                    </m:oMath>
                  </m:oMathPara>
                </a14:m>
                <a:endParaRPr kumimoji="1" lang="en-US" altLang="ja-JP" sz="2400" dirty="0"/>
              </a:p>
              <a:p>
                <a:pPr marL="0" indent="0">
                  <a:lnSpc>
                    <a:spcPct val="150000"/>
                  </a:lnSpc>
                  <a:buNone/>
                </a:pPr>
                <a:r>
                  <a:rPr lang="ja-JP" altLang="en-US" sz="2400" dirty="0"/>
                  <a:t>よって</a:t>
                </a:r>
                <a:r>
                  <a:rPr lang="en-US" altLang="ja-JP" sz="2400" dirty="0"/>
                  <a:t>101</a:t>
                </a:r>
                <a:r>
                  <a:rPr lang="ja-JP" altLang="en-US" sz="2400" dirty="0"/>
                  <a:t>枚の売り建てをすればよい</a:t>
                </a:r>
                <a:endParaRPr kumimoji="1" lang="en-US" altLang="ja-JP" sz="2400" dirty="0"/>
              </a:p>
            </p:txBody>
          </p:sp>
        </mc:Choice>
        <mc:Fallback>
          <p:sp>
            <p:nvSpPr>
              <p:cNvPr id="3" name="コンテンツ プレースホルダー 2">
                <a:extLst>
                  <a:ext uri="{FF2B5EF4-FFF2-40B4-BE49-F238E27FC236}">
                    <a16:creationId xmlns:a16="http://schemas.microsoft.com/office/drawing/2014/main" id="{76846FB2-97D1-EF06-2881-0BD0365C1552}"/>
                  </a:ext>
                </a:extLst>
              </p:cNvPr>
              <p:cNvSpPr>
                <a:spLocks noGrp="1" noRot="1" noChangeAspect="1" noMove="1" noResize="1" noEditPoints="1" noAdjustHandles="1" noChangeArrowheads="1" noChangeShapeType="1" noTextEdit="1"/>
              </p:cNvSpPr>
              <p:nvPr>
                <p:ph idx="1"/>
              </p:nvPr>
            </p:nvSpPr>
            <p:spPr>
              <a:blipFill>
                <a:blip r:embed="rId2"/>
                <a:stretch>
                  <a:fillRect l="-1036"/>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F5F3D207-64A1-685F-79CF-84D36567C643}"/>
              </a:ext>
            </a:extLst>
          </p:cNvPr>
          <p:cNvSpPr>
            <a:spLocks noGrp="1"/>
          </p:cNvSpPr>
          <p:nvPr>
            <p:ph type="sldNum" sz="quarter" idx="12"/>
          </p:nvPr>
        </p:nvSpPr>
        <p:spPr/>
        <p:txBody>
          <a:bodyPr/>
          <a:lstStyle/>
          <a:p>
            <a:fld id="{9E1D073A-6C87-4B75-BDB0-3ACB7B9257CE}" type="slidenum">
              <a:rPr kumimoji="1" lang="ja-JP" altLang="en-US" smtClean="0"/>
              <a:t>47</a:t>
            </a:fld>
            <a:endParaRPr kumimoji="1" lang="ja-JP" altLang="en-US"/>
          </a:p>
        </p:txBody>
      </p:sp>
    </p:spTree>
    <p:extLst>
      <p:ext uri="{BB962C8B-B14F-4D97-AF65-F5344CB8AC3E}">
        <p14:creationId xmlns:p14="http://schemas.microsoft.com/office/powerpoint/2010/main" val="38483086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7E2962-05BA-28F9-77AC-6DA562B175F9}"/>
              </a:ext>
            </a:extLst>
          </p:cNvPr>
          <p:cNvSpPr>
            <a:spLocks noGrp="1"/>
          </p:cNvSpPr>
          <p:nvPr>
            <p:ph type="title"/>
          </p:nvPr>
        </p:nvSpPr>
        <p:spPr/>
        <p:txBody>
          <a:bodyPr/>
          <a:lstStyle/>
          <a:p>
            <a:r>
              <a:rPr kumimoji="1" lang="ja-JP" altLang="en-US" dirty="0"/>
              <a:t>問</a:t>
            </a:r>
            <a:r>
              <a:rPr kumimoji="1" lang="en-US" altLang="ja-JP" dirty="0"/>
              <a:t>4</a:t>
            </a:r>
            <a:r>
              <a:rPr kumimoji="1" lang="ja-JP" altLang="en-US" dirty="0"/>
              <a:t>（</a:t>
            </a:r>
            <a:r>
              <a:rPr kumimoji="1" lang="en-US" altLang="ja-JP" dirty="0"/>
              <a:t>2</a:t>
            </a:r>
            <a:r>
              <a:rPr kumimoji="1" lang="ja-JP" altLang="en-US" dirty="0"/>
              <a:t>）</a:t>
            </a:r>
          </a:p>
        </p:txBody>
      </p:sp>
      <p:sp>
        <p:nvSpPr>
          <p:cNvPr id="3" name="コンテンツ プレースホルダー 2">
            <a:extLst>
              <a:ext uri="{FF2B5EF4-FFF2-40B4-BE49-F238E27FC236}">
                <a16:creationId xmlns:a16="http://schemas.microsoft.com/office/drawing/2014/main" id="{DBEEAFDE-374C-C212-BAEA-23491D2E6185}"/>
              </a:ext>
            </a:extLst>
          </p:cNvPr>
          <p:cNvSpPr>
            <a:spLocks noGrp="1"/>
          </p:cNvSpPr>
          <p:nvPr>
            <p:ph idx="1"/>
          </p:nvPr>
        </p:nvSpPr>
        <p:spPr>
          <a:xfrm>
            <a:off x="1154954" y="2603500"/>
            <a:ext cx="8825659" cy="3774582"/>
          </a:xfrm>
        </p:spPr>
        <p:txBody>
          <a:bodyPr>
            <a:normAutofit lnSpcReduction="10000"/>
          </a:bodyPr>
          <a:lstStyle/>
          <a:p>
            <a:pPr marL="0" indent="0">
              <a:lnSpc>
                <a:spcPct val="150000"/>
              </a:lnSpc>
              <a:buNone/>
            </a:pPr>
            <a:r>
              <a:rPr lang="ja-JP" altLang="en-US" sz="2400" b="0" i="0" dirty="0">
                <a:solidFill>
                  <a:srgbClr val="000000"/>
                </a:solidFill>
                <a:effectLst/>
                <a:latin typeface="-apple-system"/>
              </a:rPr>
              <a:t>コールオプションにおけるデルタの範囲は</a:t>
            </a:r>
            <a:endParaRPr lang="en-US" altLang="ja-JP" sz="2400" b="0" i="0" dirty="0">
              <a:solidFill>
                <a:srgbClr val="000000"/>
              </a:solidFill>
              <a:effectLst/>
              <a:latin typeface="-apple-system"/>
            </a:endParaRPr>
          </a:p>
          <a:p>
            <a:pPr marL="0" indent="0">
              <a:lnSpc>
                <a:spcPct val="150000"/>
              </a:lnSpc>
              <a:buNone/>
            </a:pPr>
            <a:r>
              <a:rPr lang="ja-JP" altLang="en-US" sz="2400" b="0" i="0" dirty="0">
                <a:solidFill>
                  <a:srgbClr val="000000"/>
                </a:solidFill>
                <a:effectLst/>
                <a:latin typeface="-apple-system"/>
              </a:rPr>
              <a:t>・コールオプションの買い：正　</a:t>
            </a:r>
            <a:r>
              <a:rPr lang="en-US" altLang="ja-JP" sz="2400" b="0" i="0" dirty="0">
                <a:solidFill>
                  <a:srgbClr val="000000"/>
                </a:solidFill>
                <a:effectLst/>
                <a:latin typeface="-apple-system"/>
              </a:rPr>
              <a:t>0</a:t>
            </a:r>
            <a:r>
              <a:rPr lang="ja-JP" altLang="en-US" sz="2400" b="0" i="0" dirty="0">
                <a:solidFill>
                  <a:srgbClr val="000000"/>
                </a:solidFill>
                <a:effectLst/>
                <a:latin typeface="-apple-system"/>
              </a:rPr>
              <a:t>～</a:t>
            </a:r>
            <a:r>
              <a:rPr lang="en-US" altLang="ja-JP" sz="2400" b="0" i="0" dirty="0">
                <a:solidFill>
                  <a:srgbClr val="000000"/>
                </a:solidFill>
                <a:effectLst/>
                <a:latin typeface="-apple-system"/>
              </a:rPr>
              <a:t>1</a:t>
            </a:r>
            <a:br>
              <a:rPr lang="ja-JP" altLang="en-US" sz="2400" dirty="0"/>
            </a:br>
            <a:r>
              <a:rPr lang="ja-JP" altLang="en-US" sz="2400" b="0" i="0" dirty="0">
                <a:solidFill>
                  <a:srgbClr val="000000"/>
                </a:solidFill>
                <a:effectLst/>
                <a:latin typeface="-apple-system"/>
              </a:rPr>
              <a:t>・コールオプションの売り：負　</a:t>
            </a:r>
            <a:r>
              <a:rPr lang="en-US" altLang="ja-JP" sz="2400" b="0" i="0" dirty="0">
                <a:solidFill>
                  <a:srgbClr val="000000"/>
                </a:solidFill>
                <a:effectLst/>
                <a:latin typeface="-apple-system"/>
              </a:rPr>
              <a:t>-1</a:t>
            </a:r>
            <a:r>
              <a:rPr lang="ja-JP" altLang="en-US" sz="2400" b="0" i="0" dirty="0">
                <a:solidFill>
                  <a:srgbClr val="000000"/>
                </a:solidFill>
                <a:effectLst/>
                <a:latin typeface="-apple-system"/>
              </a:rPr>
              <a:t>～</a:t>
            </a:r>
            <a:r>
              <a:rPr lang="en-US" altLang="ja-JP" sz="2400" b="0" i="0" dirty="0">
                <a:solidFill>
                  <a:srgbClr val="000000"/>
                </a:solidFill>
                <a:effectLst/>
                <a:latin typeface="-apple-system"/>
              </a:rPr>
              <a:t>0</a:t>
            </a:r>
            <a:br>
              <a:rPr lang="ja-JP" altLang="en-US" sz="2400" dirty="0"/>
            </a:br>
            <a:endParaRPr lang="en-US" altLang="ja-JP" sz="2400" dirty="0">
              <a:solidFill>
                <a:srgbClr val="000000"/>
              </a:solidFill>
              <a:latin typeface="-apple-system"/>
            </a:endParaRPr>
          </a:p>
          <a:p>
            <a:pPr marL="0" indent="0">
              <a:lnSpc>
                <a:spcPct val="150000"/>
              </a:lnSpc>
              <a:buNone/>
            </a:pPr>
            <a:r>
              <a:rPr lang="ja-JP" altLang="en-US" sz="2400" b="0" i="0" dirty="0">
                <a:solidFill>
                  <a:srgbClr val="000000"/>
                </a:solidFill>
                <a:effectLst/>
                <a:latin typeface="-apple-system"/>
              </a:rPr>
              <a:t>原資産価格が上昇すると、コールオプションの価格が上がる</a:t>
            </a:r>
            <a:endParaRPr lang="en-US" altLang="ja-JP" sz="2400" b="0" i="0" dirty="0">
              <a:solidFill>
                <a:srgbClr val="000000"/>
              </a:solidFill>
              <a:effectLst/>
              <a:latin typeface="-apple-system"/>
            </a:endParaRPr>
          </a:p>
          <a:p>
            <a:pPr marL="0" indent="0" algn="l">
              <a:lnSpc>
                <a:spcPct val="150000"/>
              </a:lnSpc>
              <a:spcAft>
                <a:spcPts val="1500"/>
              </a:spcAft>
              <a:buNone/>
            </a:pPr>
            <a:r>
              <a:rPr lang="ja-JP" altLang="en-US" sz="2400" b="0" i="0" dirty="0">
                <a:solidFill>
                  <a:srgbClr val="000000"/>
                </a:solidFill>
                <a:effectLst/>
                <a:latin typeface="-apple-system"/>
              </a:rPr>
              <a:t>→コールオプションの買いでのデルタの範囲は</a:t>
            </a:r>
            <a:r>
              <a:rPr lang="en-US" altLang="ja-JP" sz="2400" b="0" i="0" dirty="0">
                <a:solidFill>
                  <a:srgbClr val="000000"/>
                </a:solidFill>
                <a:effectLst/>
                <a:latin typeface="-apple-system"/>
              </a:rPr>
              <a:t>0</a:t>
            </a:r>
            <a:r>
              <a:rPr lang="ja-JP" altLang="en-US" sz="2400" b="0" i="0" dirty="0">
                <a:solidFill>
                  <a:srgbClr val="000000"/>
                </a:solidFill>
                <a:effectLst/>
                <a:latin typeface="-apple-system"/>
              </a:rPr>
              <a:t>～</a:t>
            </a:r>
            <a:r>
              <a:rPr lang="en-US" altLang="ja-JP" sz="2400" b="0" i="0" dirty="0">
                <a:solidFill>
                  <a:srgbClr val="000000"/>
                </a:solidFill>
                <a:effectLst/>
                <a:latin typeface="-apple-system"/>
              </a:rPr>
              <a:t>1</a:t>
            </a:r>
          </a:p>
          <a:p>
            <a:pPr marL="0" indent="0" algn="l">
              <a:lnSpc>
                <a:spcPts val="2025"/>
              </a:lnSpc>
              <a:spcAft>
                <a:spcPts val="1500"/>
              </a:spcAft>
              <a:buNone/>
            </a:pPr>
            <a:endParaRPr lang="ja-JP" altLang="en-US" b="0" i="0" dirty="0">
              <a:solidFill>
                <a:srgbClr val="000000"/>
              </a:solidFill>
              <a:effectLst/>
              <a:latin typeface="-apple-system"/>
            </a:endParaRPr>
          </a:p>
        </p:txBody>
      </p:sp>
      <p:sp>
        <p:nvSpPr>
          <p:cNvPr id="4" name="スライド番号プレースホルダー 3">
            <a:extLst>
              <a:ext uri="{FF2B5EF4-FFF2-40B4-BE49-F238E27FC236}">
                <a16:creationId xmlns:a16="http://schemas.microsoft.com/office/drawing/2014/main" id="{51DA5012-9806-9872-0E48-B38BE13D2695}"/>
              </a:ext>
            </a:extLst>
          </p:cNvPr>
          <p:cNvSpPr>
            <a:spLocks noGrp="1"/>
          </p:cNvSpPr>
          <p:nvPr>
            <p:ph type="sldNum" sz="quarter" idx="12"/>
          </p:nvPr>
        </p:nvSpPr>
        <p:spPr/>
        <p:txBody>
          <a:bodyPr/>
          <a:lstStyle/>
          <a:p>
            <a:fld id="{9E1D073A-6C87-4B75-BDB0-3ACB7B9257CE}" type="slidenum">
              <a:rPr kumimoji="1" lang="ja-JP" altLang="en-US" smtClean="0"/>
              <a:t>48</a:t>
            </a:fld>
            <a:endParaRPr kumimoji="1" lang="ja-JP" altLang="en-US"/>
          </a:p>
        </p:txBody>
      </p:sp>
    </p:spTree>
    <p:extLst>
      <p:ext uri="{BB962C8B-B14F-4D97-AF65-F5344CB8AC3E}">
        <p14:creationId xmlns:p14="http://schemas.microsoft.com/office/powerpoint/2010/main" val="1986292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77F8C9-C4F6-CA7A-56C6-70A9B63E8311}"/>
              </a:ext>
            </a:extLst>
          </p:cNvPr>
          <p:cNvSpPr>
            <a:spLocks noGrp="1"/>
          </p:cNvSpPr>
          <p:nvPr>
            <p:ph type="title"/>
          </p:nvPr>
        </p:nvSpPr>
        <p:spPr/>
        <p:txBody>
          <a:bodyPr/>
          <a:lstStyle/>
          <a:p>
            <a:r>
              <a:rPr kumimoji="1" lang="ja-JP" altLang="en-US" dirty="0"/>
              <a:t>問</a:t>
            </a:r>
            <a:r>
              <a:rPr kumimoji="1" lang="en-US" altLang="ja-JP" dirty="0"/>
              <a:t>4</a:t>
            </a:r>
            <a:r>
              <a:rPr kumimoji="1" lang="ja-JP" altLang="en-US" dirty="0"/>
              <a:t>（</a:t>
            </a:r>
            <a:r>
              <a:rPr kumimoji="1" lang="en-US" altLang="ja-JP" dirty="0"/>
              <a:t>2</a:t>
            </a:r>
            <a:r>
              <a:rPr kumimoji="1" lang="ja-JP" altLang="en-US" dirty="0"/>
              <a:t>）</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F8FEBB9F-F756-2087-EEE4-A3CE3DFFE80B}"/>
                  </a:ext>
                </a:extLst>
              </p:cNvPr>
              <p:cNvSpPr>
                <a:spLocks noGrp="1"/>
              </p:cNvSpPr>
              <p:nvPr>
                <p:ph idx="1"/>
              </p:nvPr>
            </p:nvSpPr>
            <p:spPr>
              <a:xfrm>
                <a:off x="863284" y="2296807"/>
                <a:ext cx="10257183" cy="4461802"/>
              </a:xfrm>
            </p:spPr>
            <p:txBody>
              <a:bodyPr>
                <a:normAutofit fontScale="85000" lnSpcReduction="10000"/>
              </a:bodyPr>
              <a:lstStyle/>
              <a:p>
                <a:pPr marL="0" indent="0">
                  <a:lnSpc>
                    <a:spcPct val="150000"/>
                  </a:lnSpc>
                  <a:buNone/>
                </a:pPr>
                <a:r>
                  <a:rPr kumimoji="1" lang="ja-JP" altLang="en-US" sz="2400" dirty="0"/>
                  <a:t>現在の日経平均・・・</a:t>
                </a:r>
                <a:r>
                  <a:rPr kumimoji="1" lang="en-US" altLang="ja-JP" sz="2400" dirty="0"/>
                  <a:t>20,000</a:t>
                </a:r>
                <a:r>
                  <a:rPr kumimoji="1" lang="ja-JP" altLang="en-US" sz="2400" dirty="0"/>
                  <a:t>円</a:t>
                </a:r>
                <a:endParaRPr kumimoji="1" lang="en-US" altLang="ja-JP" sz="2400" dirty="0"/>
              </a:p>
              <a:p>
                <a:pPr marL="0" indent="0">
                  <a:lnSpc>
                    <a:spcPct val="150000"/>
                  </a:lnSpc>
                  <a:buNone/>
                </a:pPr>
                <a:r>
                  <a:rPr lang="ja-JP" altLang="en-US" sz="2400" dirty="0"/>
                  <a:t>コールの行使価格・・・</a:t>
                </a:r>
                <a:r>
                  <a:rPr lang="en-US" altLang="ja-JP" sz="2400" dirty="0"/>
                  <a:t>21,000</a:t>
                </a:r>
                <a:r>
                  <a:rPr lang="ja-JP" altLang="en-US" sz="2400" dirty="0"/>
                  <a:t>円→表よりデルタは</a:t>
                </a:r>
                <a:r>
                  <a:rPr lang="en-US" altLang="ja-JP" sz="2400" dirty="0"/>
                  <a:t>0.41</a:t>
                </a:r>
                <a:r>
                  <a:rPr lang="ja-JP" altLang="en-US" sz="2400" dirty="0"/>
                  <a:t>→</a:t>
                </a:r>
                <a:r>
                  <a:rPr lang="en-US" altLang="ja-JP" sz="2400" dirty="0"/>
                  <a:t>OTM</a:t>
                </a:r>
              </a:p>
              <a:p>
                <a:pPr marL="0" indent="0">
                  <a:lnSpc>
                    <a:spcPct val="150000"/>
                  </a:lnSpc>
                  <a:buNone/>
                </a:pPr>
                <a:r>
                  <a:rPr lang="ja-JP" altLang="en-US" sz="2400" dirty="0"/>
                  <a:t>問題は日経平均が上昇した場合であるため、デルタは上昇</a:t>
                </a:r>
                <a:endParaRPr lang="en-US" altLang="ja-JP" sz="2400" dirty="0"/>
              </a:p>
              <a:p>
                <a:pPr marL="0" indent="0">
                  <a:lnSpc>
                    <a:spcPct val="150000"/>
                  </a:lnSpc>
                  <a:buNone/>
                </a:pPr>
                <a14:m>
                  <m:oMath xmlns:m="http://schemas.openxmlformats.org/officeDocument/2006/math">
                    <m:r>
                      <a:rPr kumimoji="1" lang="en-US" altLang="ja-JP" sz="2400" b="0" i="1" smtClean="0">
                        <a:latin typeface="Cambria Math" panose="02040503050406030204" pitchFamily="18" charset="0"/>
                      </a:rPr>
                      <m:t>−250</m:t>
                    </m:r>
                    <m:r>
                      <a:rPr kumimoji="1" lang="en-US" altLang="ja-JP" sz="2400" b="0" i="1" smtClean="0">
                        <a:latin typeface="Cambria Math" panose="02040503050406030204" pitchFamily="18" charset="0"/>
                        <a:ea typeface="Cambria Math" panose="02040503050406030204" pitchFamily="18" charset="0"/>
                      </a:rPr>
                      <m:t>×0.41=</m:t>
                    </m:r>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𝑁</m:t>
                        </m:r>
                      </m:e>
                      <m:sub>
                        <m:r>
                          <a:rPr kumimoji="1" lang="en-US" altLang="ja-JP" sz="2400" b="0" i="1" smtClean="0">
                            <a:latin typeface="Cambria Math" panose="02040503050406030204" pitchFamily="18" charset="0"/>
                            <a:ea typeface="Cambria Math" panose="02040503050406030204" pitchFamily="18" charset="0"/>
                          </a:rPr>
                          <m:t>𝐹</m:t>
                        </m:r>
                      </m:sub>
                    </m:sSub>
                    <m:r>
                      <a:rPr kumimoji="1" lang="en-US" altLang="ja-JP" sz="2400" b="0" i="1" smtClean="0">
                        <a:latin typeface="Cambria Math" panose="02040503050406030204" pitchFamily="18" charset="0"/>
                        <a:ea typeface="Cambria Math" panose="02040503050406030204" pitchFamily="18" charset="0"/>
                      </a:rPr>
                      <m:t>×1.01</m:t>
                    </m:r>
                  </m:oMath>
                </a14:m>
                <a:r>
                  <a:rPr kumimoji="1" lang="ja-JP" altLang="en-US" sz="2400" dirty="0"/>
                  <a:t>・・・①</a:t>
                </a:r>
                <a:endParaRPr kumimoji="1" lang="en-US" altLang="ja-JP" sz="2400" dirty="0"/>
              </a:p>
              <a:p>
                <a:pPr marL="0" indent="0">
                  <a:lnSpc>
                    <a:spcPct val="150000"/>
                  </a:lnSpc>
                  <a:buNone/>
                </a:pPr>
                <a:r>
                  <a:rPr lang="ja-JP" altLang="en-US" sz="2400" dirty="0"/>
                  <a:t>即ち問</a:t>
                </a:r>
                <a:r>
                  <a:rPr lang="en-US" altLang="ja-JP" sz="2400" dirty="0"/>
                  <a:t>4</a:t>
                </a:r>
                <a:r>
                  <a:rPr lang="ja-JP" altLang="en-US" sz="2400" dirty="0"/>
                  <a:t>（</a:t>
                </a:r>
                <a:r>
                  <a:rPr lang="en-US" altLang="ja-JP" sz="2400" dirty="0"/>
                  <a:t>1</a:t>
                </a:r>
                <a:r>
                  <a:rPr lang="ja-JP" altLang="en-US" sz="2400" dirty="0"/>
                  <a:t>）で求めた①の式において、</a:t>
                </a:r>
                <a:r>
                  <a:rPr lang="en-US" altLang="ja-JP" sz="2400" dirty="0"/>
                  <a:t>0.41</a:t>
                </a:r>
                <a:r>
                  <a:rPr lang="ja-JP" altLang="en-US" sz="2400" dirty="0"/>
                  <a:t>から上昇</a:t>
                </a:r>
                <a:endParaRPr lang="en-US" altLang="ja-JP" sz="2400" dirty="0"/>
              </a:p>
              <a:p>
                <a:pPr marL="0" indent="0">
                  <a:lnSpc>
                    <a:spcPct val="150000"/>
                  </a:lnSpc>
                  <a:buNone/>
                </a:pPr>
                <a:r>
                  <a:rPr lang="ja-JP" altLang="en-US" sz="2400" dirty="0"/>
                  <a:t>→</a:t>
                </a:r>
                <a:r>
                  <a:rPr lang="ja-JP" altLang="en-US" sz="2400" dirty="0">
                    <a:solidFill>
                      <a:srgbClr val="FF0000"/>
                    </a:solidFill>
                  </a:rPr>
                  <a:t>この式を成り立たせるためには、先物の売り数量（</a:t>
                </a:r>
                <a14:m>
                  <m:oMath xmlns:m="http://schemas.openxmlformats.org/officeDocument/2006/math">
                    <m:sSub>
                      <m:sSubPr>
                        <m:ctrlPr>
                          <a:rPr kumimoji="1" lang="en-US" altLang="ja-JP" sz="2400" b="0" i="1" smtClean="0">
                            <a:solidFill>
                              <a:srgbClr val="FF0000"/>
                            </a:solidFill>
                            <a:latin typeface="Cambria Math" panose="02040503050406030204" pitchFamily="18" charset="0"/>
                            <a:ea typeface="Cambria Math" panose="02040503050406030204" pitchFamily="18" charset="0"/>
                          </a:rPr>
                        </m:ctrlPr>
                      </m:sSubPr>
                      <m:e>
                        <m:r>
                          <a:rPr kumimoji="1" lang="en-US" altLang="ja-JP" sz="2400" b="0" i="1" smtClean="0">
                            <a:solidFill>
                              <a:srgbClr val="FF0000"/>
                            </a:solidFill>
                            <a:latin typeface="Cambria Math" panose="02040503050406030204" pitchFamily="18" charset="0"/>
                            <a:ea typeface="Cambria Math" panose="02040503050406030204" pitchFamily="18" charset="0"/>
                          </a:rPr>
                          <m:t>𝑁</m:t>
                        </m:r>
                      </m:e>
                      <m:sub>
                        <m:r>
                          <a:rPr kumimoji="1" lang="en-US" altLang="ja-JP" sz="2400" b="0" i="1" smtClean="0">
                            <a:solidFill>
                              <a:srgbClr val="FF0000"/>
                            </a:solidFill>
                            <a:latin typeface="Cambria Math" panose="02040503050406030204" pitchFamily="18" charset="0"/>
                            <a:ea typeface="Cambria Math" panose="02040503050406030204" pitchFamily="18" charset="0"/>
                          </a:rPr>
                          <m:t>𝐹</m:t>
                        </m:r>
                      </m:sub>
                    </m:sSub>
                  </m:oMath>
                </a14:m>
                <a:r>
                  <a:rPr kumimoji="1" lang="ja-JP" altLang="en-US" sz="2400" dirty="0">
                    <a:solidFill>
                      <a:srgbClr val="FF0000"/>
                    </a:solidFill>
                  </a:rPr>
                  <a:t>）を増やす必要がある</a:t>
                </a:r>
                <a:endParaRPr kumimoji="1" lang="en-US" altLang="ja-JP" sz="2400" dirty="0">
                  <a:solidFill>
                    <a:srgbClr val="FF0000"/>
                  </a:solidFill>
                </a:endParaRPr>
              </a:p>
              <a:p>
                <a:pPr marL="0" indent="0">
                  <a:lnSpc>
                    <a:spcPct val="150000"/>
                  </a:lnSpc>
                  <a:buNone/>
                </a:pPr>
                <a:r>
                  <a:rPr lang="en-US" altLang="ja-JP" sz="2400" dirty="0"/>
                  <a:t>※</a:t>
                </a:r>
                <a:r>
                  <a:rPr lang="ja-JP" altLang="en-US" sz="2400" dirty="0"/>
                  <a:t>具体的なデルタの値が示されない限り</a:t>
                </a:r>
                <a:r>
                  <a:rPr kumimoji="1" lang="en-US" altLang="ja-JP" sz="2400" b="0" dirty="0">
                    <a:ea typeface="Cambria Math" panose="02040503050406030204" pitchFamily="18" charset="0"/>
                  </a:rPr>
                  <a:t> </a:t>
                </a:r>
                <a14:m>
                  <m:oMath xmlns:m="http://schemas.openxmlformats.org/officeDocument/2006/math">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𝑁</m:t>
                        </m:r>
                      </m:e>
                      <m:sub>
                        <m:r>
                          <a:rPr kumimoji="1" lang="en-US" altLang="ja-JP" sz="2400" b="0" i="1" smtClean="0">
                            <a:latin typeface="Cambria Math" panose="02040503050406030204" pitchFamily="18" charset="0"/>
                            <a:ea typeface="Cambria Math" panose="02040503050406030204" pitchFamily="18" charset="0"/>
                          </a:rPr>
                          <m:t>𝐹</m:t>
                        </m:r>
                      </m:sub>
                    </m:sSub>
                  </m:oMath>
                </a14:m>
                <a:r>
                  <a:rPr kumimoji="1" lang="ja-JP" altLang="en-US" sz="2400" dirty="0"/>
                  <a:t>を求めることはできない</a:t>
                </a:r>
                <a:endParaRPr kumimoji="1" lang="en-US" altLang="ja-JP" sz="2400" dirty="0"/>
              </a:p>
              <a:p>
                <a:pPr marL="0" indent="0">
                  <a:lnSpc>
                    <a:spcPct val="150000"/>
                  </a:lnSpc>
                  <a:buNone/>
                </a:pPr>
                <a:r>
                  <a:rPr lang="ja-JP" altLang="en-US" sz="2400" dirty="0"/>
                  <a:t>→</a:t>
                </a:r>
                <a:r>
                  <a:rPr kumimoji="1" lang="en-US" altLang="ja-JP" sz="2400" dirty="0"/>
                  <a:t>DH</a:t>
                </a:r>
                <a:r>
                  <a:rPr kumimoji="1" lang="ja-JP" altLang="en-US" sz="2400" dirty="0"/>
                  <a:t>は日経平均の変化に応じて、先物枚数を調整しなければならない戦略</a:t>
                </a:r>
                <a:endParaRPr kumimoji="1" lang="en-US" altLang="ja-JP" sz="2400"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p:txBody>
          </p:sp>
        </mc:Choice>
        <mc:Fallback>
          <p:sp>
            <p:nvSpPr>
              <p:cNvPr id="3" name="コンテンツ プレースホルダー 2">
                <a:extLst>
                  <a:ext uri="{FF2B5EF4-FFF2-40B4-BE49-F238E27FC236}">
                    <a16:creationId xmlns:a16="http://schemas.microsoft.com/office/drawing/2014/main" id="{F8FEBB9F-F756-2087-EEE4-A3CE3DFFE80B}"/>
                  </a:ext>
                </a:extLst>
              </p:cNvPr>
              <p:cNvSpPr>
                <a:spLocks noGrp="1" noRot="1" noChangeAspect="1" noMove="1" noResize="1" noEditPoints="1" noAdjustHandles="1" noChangeArrowheads="1" noChangeShapeType="1" noTextEdit="1"/>
              </p:cNvSpPr>
              <p:nvPr>
                <p:ph idx="1"/>
              </p:nvPr>
            </p:nvSpPr>
            <p:spPr>
              <a:xfrm>
                <a:off x="863284" y="2296807"/>
                <a:ext cx="10257183" cy="4461802"/>
              </a:xfrm>
              <a:blipFill>
                <a:blip r:embed="rId3"/>
                <a:stretch>
                  <a:fillRect l="-654" b="-410"/>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3F1E8C24-96CE-8D55-395F-423F5D01F5A4}"/>
              </a:ext>
            </a:extLst>
          </p:cNvPr>
          <p:cNvSpPr>
            <a:spLocks noGrp="1"/>
          </p:cNvSpPr>
          <p:nvPr>
            <p:ph type="sldNum" sz="quarter" idx="12"/>
          </p:nvPr>
        </p:nvSpPr>
        <p:spPr/>
        <p:txBody>
          <a:bodyPr/>
          <a:lstStyle/>
          <a:p>
            <a:fld id="{9E1D073A-6C87-4B75-BDB0-3ACB7B9257CE}" type="slidenum">
              <a:rPr kumimoji="1" lang="ja-JP" altLang="en-US" smtClean="0"/>
              <a:t>49</a:t>
            </a:fld>
            <a:endParaRPr kumimoji="1" lang="ja-JP" altLang="en-US"/>
          </a:p>
        </p:txBody>
      </p:sp>
    </p:spTree>
    <p:extLst>
      <p:ext uri="{BB962C8B-B14F-4D97-AF65-F5344CB8AC3E}">
        <p14:creationId xmlns:p14="http://schemas.microsoft.com/office/powerpoint/2010/main" val="2219537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C030C3-0D3C-BD6D-8716-EFCDA2104A98}"/>
              </a:ext>
            </a:extLst>
          </p:cNvPr>
          <p:cNvSpPr>
            <a:spLocks noGrp="1"/>
          </p:cNvSpPr>
          <p:nvPr>
            <p:ph type="title"/>
          </p:nvPr>
        </p:nvSpPr>
        <p:spPr/>
        <p:txBody>
          <a:bodyPr/>
          <a:lstStyle/>
          <a:p>
            <a:r>
              <a:rPr lang="ja-JP" altLang="en-US" dirty="0"/>
              <a:t>語句説明</a:t>
            </a:r>
            <a:endParaRPr kumimoji="1" lang="ja-JP" altLang="en-US" dirty="0"/>
          </a:p>
        </p:txBody>
      </p:sp>
      <p:sp>
        <p:nvSpPr>
          <p:cNvPr id="3" name="コンテンツ プレースホルダー 2">
            <a:extLst>
              <a:ext uri="{FF2B5EF4-FFF2-40B4-BE49-F238E27FC236}">
                <a16:creationId xmlns:a16="http://schemas.microsoft.com/office/drawing/2014/main" id="{72D81A6E-749D-B3BF-1213-FC2A9B7CAF6F}"/>
              </a:ext>
            </a:extLst>
          </p:cNvPr>
          <p:cNvSpPr>
            <a:spLocks noGrp="1"/>
          </p:cNvSpPr>
          <p:nvPr>
            <p:ph idx="1"/>
          </p:nvPr>
        </p:nvSpPr>
        <p:spPr>
          <a:xfrm>
            <a:off x="1154954" y="2334277"/>
            <a:ext cx="10283565" cy="4523724"/>
          </a:xfrm>
        </p:spPr>
        <p:txBody>
          <a:bodyPr>
            <a:normAutofit fontScale="25000" lnSpcReduction="20000"/>
          </a:bodyPr>
          <a:lstStyle/>
          <a:p>
            <a:pPr marL="0" indent="0">
              <a:lnSpc>
                <a:spcPct val="170000"/>
              </a:lnSpc>
              <a:buNone/>
            </a:pPr>
            <a:r>
              <a:rPr lang="ja-JP" altLang="en-US" sz="9600" b="1" dirty="0">
                <a:solidFill>
                  <a:schemeClr val="accent1"/>
                </a:solidFill>
              </a:rPr>
              <a:t>オプション取引</a:t>
            </a:r>
            <a:r>
              <a:rPr lang="ja-JP" altLang="en-US" sz="9600" dirty="0"/>
              <a:t>・・・オプションとは、将来のあらかじめ定められた期日に、事前に定めた条件で売買をする権利</a:t>
            </a:r>
            <a:endParaRPr lang="en-US" altLang="ja-JP" sz="9600" dirty="0"/>
          </a:p>
          <a:p>
            <a:pPr marL="0" indent="0">
              <a:lnSpc>
                <a:spcPct val="170000"/>
              </a:lnSpc>
              <a:buNone/>
            </a:pPr>
            <a:r>
              <a:rPr lang="ja-JP" altLang="en-US" sz="9600" dirty="0"/>
              <a:t>この権利を売買するのがオプション取引</a:t>
            </a:r>
            <a:endParaRPr lang="en-US" altLang="ja-JP" sz="9600" dirty="0"/>
          </a:p>
          <a:p>
            <a:pPr marL="0" indent="0" algn="l">
              <a:lnSpc>
                <a:spcPct val="170000"/>
              </a:lnSpc>
              <a:buNone/>
            </a:pPr>
            <a:r>
              <a:rPr lang="ja-JP" altLang="en-US" sz="9600" dirty="0"/>
              <a:t>例）「今から</a:t>
            </a:r>
            <a:r>
              <a:rPr lang="en-US" altLang="ja-JP" sz="9600" dirty="0"/>
              <a:t>1</a:t>
            </a:r>
            <a:r>
              <a:rPr lang="ja-JP" altLang="en-US" sz="9600" dirty="0"/>
              <a:t>年後に</a:t>
            </a:r>
            <a:r>
              <a:rPr lang="en-US" altLang="ja-JP" sz="9600" dirty="0"/>
              <a:t>11</a:t>
            </a:r>
            <a:r>
              <a:rPr lang="ja-JP" altLang="en-US" sz="9600" dirty="0"/>
              <a:t>万円で購入できるという権利」を購入</a:t>
            </a:r>
          </a:p>
          <a:p>
            <a:pPr marL="0" indent="0" algn="l">
              <a:lnSpc>
                <a:spcPct val="170000"/>
              </a:lnSpc>
              <a:buNone/>
            </a:pPr>
            <a:r>
              <a:rPr lang="en-US" altLang="ja-JP" sz="9600" dirty="0"/>
              <a:t>1</a:t>
            </a:r>
            <a:r>
              <a:rPr lang="ja-JP" altLang="en-US" sz="9600" dirty="0"/>
              <a:t>年後に金の価格が値上がりして</a:t>
            </a:r>
            <a:r>
              <a:rPr lang="en-US" altLang="ja-JP" sz="9600" dirty="0"/>
              <a:t>12</a:t>
            </a:r>
            <a:r>
              <a:rPr lang="ja-JP" altLang="en-US" sz="9600" dirty="0"/>
              <a:t>万円になれば、</a:t>
            </a:r>
            <a:r>
              <a:rPr lang="en-US" altLang="ja-JP" sz="9600" dirty="0"/>
              <a:t>1</a:t>
            </a:r>
            <a:r>
              <a:rPr lang="ja-JP" altLang="en-US" sz="9600" dirty="0"/>
              <a:t>万円の差額分が利益</a:t>
            </a:r>
          </a:p>
          <a:p>
            <a:pPr marL="0" indent="0" algn="l">
              <a:lnSpc>
                <a:spcPct val="170000"/>
              </a:lnSpc>
              <a:buNone/>
            </a:pPr>
            <a:r>
              <a:rPr lang="ja-JP" altLang="en-US" sz="9600" dirty="0"/>
              <a:t>権利は放棄も可能。→権利を放棄してしまえば損をしない</a:t>
            </a:r>
          </a:p>
          <a:p>
            <a:pPr marL="0" indent="0" algn="l">
              <a:lnSpc>
                <a:spcPct val="170000"/>
              </a:lnSpc>
              <a:buNone/>
            </a:pPr>
            <a:r>
              <a:rPr lang="ja-JP" altLang="en-US" sz="9600" dirty="0"/>
              <a:t>オプション代金としていくらか支払いをしているので、この代金分は損</a:t>
            </a:r>
            <a:endParaRPr lang="en-US" altLang="ja-JP" sz="9600"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DB48DDD1-8DBB-2B43-35A7-7E7661991857}"/>
              </a:ext>
            </a:extLst>
          </p:cNvPr>
          <p:cNvSpPr>
            <a:spLocks noGrp="1"/>
          </p:cNvSpPr>
          <p:nvPr>
            <p:ph type="sldNum" sz="quarter" idx="12"/>
          </p:nvPr>
        </p:nvSpPr>
        <p:spPr/>
        <p:txBody>
          <a:bodyPr/>
          <a:lstStyle/>
          <a:p>
            <a:fld id="{9E1D073A-6C87-4B75-BDB0-3ACB7B9257CE}" type="slidenum">
              <a:rPr kumimoji="1" lang="ja-JP" altLang="en-US" smtClean="0"/>
              <a:t>5</a:t>
            </a:fld>
            <a:endParaRPr kumimoji="1" lang="ja-JP" altLang="en-US"/>
          </a:p>
        </p:txBody>
      </p:sp>
    </p:spTree>
    <p:extLst>
      <p:ext uri="{BB962C8B-B14F-4D97-AF65-F5344CB8AC3E}">
        <p14:creationId xmlns:p14="http://schemas.microsoft.com/office/powerpoint/2010/main" val="685121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15BEB6-8084-E573-9DB5-A85BB6AE68F6}"/>
              </a:ext>
            </a:extLst>
          </p:cNvPr>
          <p:cNvSpPr>
            <a:spLocks noGrp="1"/>
          </p:cNvSpPr>
          <p:nvPr>
            <p:ph type="title"/>
          </p:nvPr>
        </p:nvSpPr>
        <p:spPr/>
        <p:txBody>
          <a:bodyPr/>
          <a:lstStyle/>
          <a:p>
            <a:r>
              <a:rPr kumimoji="1" lang="ja-JP" altLang="en-US" dirty="0"/>
              <a:t>問</a:t>
            </a:r>
            <a:r>
              <a:rPr kumimoji="1" lang="en-US" altLang="ja-JP" dirty="0"/>
              <a:t>4</a:t>
            </a:r>
            <a:r>
              <a:rPr kumimoji="1" lang="ja-JP" altLang="en-US" dirty="0"/>
              <a:t>（</a:t>
            </a:r>
            <a:r>
              <a:rPr kumimoji="1" lang="en-US" altLang="ja-JP" dirty="0"/>
              <a:t>3</a:t>
            </a:r>
            <a:r>
              <a:rPr kumimoji="1" lang="ja-JP" altLang="en-US" dirty="0"/>
              <a:t>）</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5EB91C65-D944-171B-DDDF-C191754B179A}"/>
                  </a:ext>
                </a:extLst>
              </p:cNvPr>
              <p:cNvSpPr>
                <a:spLocks noGrp="1"/>
              </p:cNvSpPr>
              <p:nvPr>
                <p:ph idx="1"/>
              </p:nvPr>
            </p:nvSpPr>
            <p:spPr>
              <a:xfrm>
                <a:off x="795130" y="2345635"/>
                <a:ext cx="10745619" cy="4469769"/>
              </a:xfrm>
            </p:spPr>
            <p:txBody>
              <a:bodyPr>
                <a:normAutofit fontScale="77500" lnSpcReduction="20000"/>
              </a:bodyPr>
              <a:lstStyle/>
              <a:p>
                <a:pPr marL="0" indent="0">
                  <a:lnSpc>
                    <a:spcPct val="170000"/>
                  </a:lnSpc>
                  <a:buNone/>
                </a:pPr>
                <a:r>
                  <a:rPr kumimoji="1" lang="ja-JP" altLang="en-US" sz="2900" dirty="0"/>
                  <a:t>なぜオプション売買で対応した場合と損益が乖離する可能性があるのか？</a:t>
                </a:r>
                <a:endParaRPr kumimoji="1" lang="en-US" altLang="ja-JP" sz="2900" dirty="0"/>
              </a:p>
              <a:p>
                <a:pPr marL="0" indent="0">
                  <a:lnSpc>
                    <a:spcPct val="170000"/>
                  </a:lnSpc>
                  <a:buNone/>
                </a:pPr>
                <a:r>
                  <a:rPr lang="ja-JP" altLang="en-US" sz="2900" dirty="0"/>
                  <a:t>→ダイナミックヘッジの場合、日経平均の変化によってオプション・デルタも変化</a:t>
                </a:r>
                <a:endParaRPr lang="en-US" altLang="ja-JP" sz="2900" dirty="0"/>
              </a:p>
              <a:p>
                <a:pPr marL="0" indent="0">
                  <a:lnSpc>
                    <a:spcPct val="170000"/>
                  </a:lnSpc>
                  <a:buNone/>
                </a:pPr>
                <a14:m>
                  <m:oMath xmlns:m="http://schemas.openxmlformats.org/officeDocument/2006/math">
                    <m:r>
                      <a:rPr kumimoji="1" lang="en-US" altLang="ja-JP" sz="2900" b="0" i="1" smtClean="0">
                        <a:latin typeface="Cambria Math" panose="02040503050406030204" pitchFamily="18" charset="0"/>
                      </a:rPr>
                      <m:t>−</m:t>
                    </m:r>
                    <m:r>
                      <a:rPr kumimoji="1" lang="en-US" altLang="ja-JP" sz="2900" b="0" i="1" smtClean="0">
                        <a:latin typeface="Cambria Math" panose="02040503050406030204" pitchFamily="18" charset="0"/>
                      </a:rPr>
                      <m:t>𝑁</m:t>
                    </m:r>
                    <m:r>
                      <a:rPr kumimoji="1" lang="en-US" altLang="ja-JP" sz="2900" b="0" i="1" smtClean="0">
                        <a:latin typeface="Cambria Math" panose="02040503050406030204" pitchFamily="18" charset="0"/>
                        <a:ea typeface="Cambria Math" panose="02040503050406030204" pitchFamily="18" charset="0"/>
                      </a:rPr>
                      <m:t>×</m:t>
                    </m:r>
                    <m:sSub>
                      <m:sSubPr>
                        <m:ctrlPr>
                          <a:rPr kumimoji="1" lang="en-US" altLang="ja-JP" sz="2900" b="0" i="1" smtClean="0">
                            <a:latin typeface="Cambria Math" panose="02040503050406030204" pitchFamily="18" charset="0"/>
                            <a:ea typeface="Cambria Math" panose="02040503050406030204" pitchFamily="18" charset="0"/>
                          </a:rPr>
                        </m:ctrlPr>
                      </m:sSubPr>
                      <m:e>
                        <m:r>
                          <a:rPr kumimoji="1" lang="en-US" altLang="ja-JP" sz="2900" b="0" i="1" smtClean="0">
                            <a:latin typeface="Cambria Math" panose="02040503050406030204" pitchFamily="18" charset="0"/>
                            <a:ea typeface="Cambria Math" panose="02040503050406030204" pitchFamily="18" charset="0"/>
                          </a:rPr>
                          <m:t>∆</m:t>
                        </m:r>
                      </m:e>
                      <m:sub>
                        <m:r>
                          <a:rPr kumimoji="1" lang="en-US" altLang="ja-JP" sz="2900" b="0" i="1" smtClean="0">
                            <a:latin typeface="Cambria Math" panose="02040503050406030204" pitchFamily="18" charset="0"/>
                            <a:ea typeface="Cambria Math" panose="02040503050406030204" pitchFamily="18" charset="0"/>
                          </a:rPr>
                          <m:t>𝐶</m:t>
                        </m:r>
                      </m:sub>
                    </m:sSub>
                    <m:r>
                      <a:rPr kumimoji="1" lang="en-US" altLang="ja-JP" sz="2900" b="0" i="1" smtClean="0">
                        <a:latin typeface="Cambria Math" panose="02040503050406030204" pitchFamily="18" charset="0"/>
                        <a:ea typeface="Cambria Math" panose="02040503050406030204" pitchFamily="18" charset="0"/>
                      </a:rPr>
                      <m:t>=</m:t>
                    </m:r>
                    <m:sSub>
                      <m:sSubPr>
                        <m:ctrlPr>
                          <a:rPr lang="en-US" altLang="ja-JP" sz="2900" i="1">
                            <a:latin typeface="Cambria Math" panose="02040503050406030204" pitchFamily="18" charset="0"/>
                            <a:ea typeface="Cambria Math" panose="02040503050406030204" pitchFamily="18" charset="0"/>
                          </a:rPr>
                        </m:ctrlPr>
                      </m:sSubPr>
                      <m:e>
                        <m:r>
                          <a:rPr lang="en-US" altLang="ja-JP" sz="2900" i="1">
                            <a:latin typeface="Cambria Math" panose="02040503050406030204" pitchFamily="18" charset="0"/>
                            <a:ea typeface="Cambria Math" panose="02040503050406030204" pitchFamily="18" charset="0"/>
                          </a:rPr>
                          <m:t>𝑁</m:t>
                        </m:r>
                      </m:e>
                      <m:sub>
                        <m:r>
                          <a:rPr lang="en-US" altLang="ja-JP" sz="2900" i="1">
                            <a:latin typeface="Cambria Math" panose="02040503050406030204" pitchFamily="18" charset="0"/>
                            <a:ea typeface="Cambria Math" panose="02040503050406030204" pitchFamily="18" charset="0"/>
                          </a:rPr>
                          <m:t>𝐹</m:t>
                        </m:r>
                      </m:sub>
                    </m:sSub>
                    <m:r>
                      <a:rPr lang="en-US" altLang="ja-JP" sz="2900" i="1">
                        <a:latin typeface="Cambria Math" panose="02040503050406030204" pitchFamily="18" charset="0"/>
                        <a:ea typeface="Cambria Math" panose="02040503050406030204" pitchFamily="18" charset="0"/>
                      </a:rPr>
                      <m:t>×</m:t>
                    </m:r>
                    <m:sSub>
                      <m:sSubPr>
                        <m:ctrlPr>
                          <a:rPr lang="en-US" altLang="ja-JP" sz="2900" i="1" smtClean="0">
                            <a:latin typeface="Cambria Math" panose="02040503050406030204" pitchFamily="18" charset="0"/>
                            <a:ea typeface="Cambria Math" panose="02040503050406030204" pitchFamily="18" charset="0"/>
                          </a:rPr>
                        </m:ctrlPr>
                      </m:sSubPr>
                      <m:e>
                        <m:r>
                          <a:rPr lang="en-US" altLang="ja-JP" sz="2900" i="1" smtClean="0">
                            <a:latin typeface="Cambria Math" panose="02040503050406030204" pitchFamily="18" charset="0"/>
                            <a:ea typeface="Cambria Math" panose="02040503050406030204" pitchFamily="18" charset="0"/>
                          </a:rPr>
                          <m:t>∆</m:t>
                        </m:r>
                      </m:e>
                      <m:sub>
                        <m:r>
                          <a:rPr lang="en-US" altLang="ja-JP" sz="2900" b="0" i="1" smtClean="0">
                            <a:latin typeface="Cambria Math" panose="02040503050406030204" pitchFamily="18" charset="0"/>
                            <a:ea typeface="Cambria Math" panose="02040503050406030204" pitchFamily="18" charset="0"/>
                          </a:rPr>
                          <m:t>𝐹</m:t>
                        </m:r>
                      </m:sub>
                    </m:sSub>
                  </m:oMath>
                </a14:m>
                <a:r>
                  <a:rPr lang="ja-JP" altLang="en-US" sz="2900" dirty="0"/>
                  <a:t>　問</a:t>
                </a:r>
                <a:r>
                  <a:rPr lang="en-US" altLang="ja-JP" sz="2900" dirty="0"/>
                  <a:t>4(1)</a:t>
                </a:r>
                <a:r>
                  <a:rPr lang="ja-JP" altLang="en-US" sz="2900" dirty="0"/>
                  <a:t>より</a:t>
                </a:r>
                <a:endParaRPr lang="en-US" altLang="ja-JP" sz="2900" dirty="0"/>
              </a:p>
              <a:p>
                <a:pPr marL="0" indent="0">
                  <a:lnSpc>
                    <a:spcPct val="170000"/>
                  </a:lnSpc>
                  <a:buNone/>
                </a:pPr>
                <a:r>
                  <a:rPr kumimoji="1" lang="ja-JP" altLang="en-US" sz="2900" dirty="0"/>
                  <a:t>デルタ</a:t>
                </a:r>
                <a:r>
                  <a:rPr kumimoji="1" lang="en-US" altLang="ja-JP" sz="2900" dirty="0"/>
                  <a:t>(</a:t>
                </a:r>
                <a14:m>
                  <m:oMath xmlns:m="http://schemas.openxmlformats.org/officeDocument/2006/math">
                    <m:sSub>
                      <m:sSubPr>
                        <m:ctrlPr>
                          <a:rPr lang="en-US" altLang="ja-JP" sz="2900" i="1" smtClean="0">
                            <a:latin typeface="Cambria Math" panose="02040503050406030204" pitchFamily="18" charset="0"/>
                            <a:ea typeface="Cambria Math" panose="02040503050406030204" pitchFamily="18" charset="0"/>
                          </a:rPr>
                        </m:ctrlPr>
                      </m:sSubPr>
                      <m:e>
                        <m:r>
                          <a:rPr lang="en-US" altLang="ja-JP" sz="2900" i="1" smtClean="0">
                            <a:latin typeface="Cambria Math" panose="02040503050406030204" pitchFamily="18" charset="0"/>
                            <a:ea typeface="Cambria Math" panose="02040503050406030204" pitchFamily="18" charset="0"/>
                          </a:rPr>
                          <m:t>∆</m:t>
                        </m:r>
                      </m:e>
                      <m:sub>
                        <m:r>
                          <a:rPr lang="en-US" altLang="ja-JP" sz="2900" b="0" i="1" smtClean="0">
                            <a:latin typeface="Cambria Math" panose="02040503050406030204" pitchFamily="18" charset="0"/>
                            <a:ea typeface="Cambria Math" panose="02040503050406030204" pitchFamily="18" charset="0"/>
                          </a:rPr>
                          <m:t>𝐹</m:t>
                        </m:r>
                      </m:sub>
                    </m:sSub>
                  </m:oMath>
                </a14:m>
                <a:r>
                  <a:rPr kumimoji="1" lang="en-US" altLang="ja-JP" sz="2900" dirty="0"/>
                  <a:t>)</a:t>
                </a:r>
                <a:r>
                  <a:rPr kumimoji="1" lang="ja-JP" altLang="en-US" sz="2900" dirty="0"/>
                  <a:t>が変化すると取引枚数</a:t>
                </a:r>
                <a:r>
                  <a:rPr kumimoji="1" lang="en-US" altLang="ja-JP" sz="2900" dirty="0"/>
                  <a:t>(</a:t>
                </a:r>
                <a14:m>
                  <m:oMath xmlns:m="http://schemas.openxmlformats.org/officeDocument/2006/math">
                    <m:sSub>
                      <m:sSubPr>
                        <m:ctrlPr>
                          <a:rPr lang="en-US" altLang="ja-JP" sz="2900" i="1">
                            <a:latin typeface="Cambria Math" panose="02040503050406030204" pitchFamily="18" charset="0"/>
                            <a:ea typeface="Cambria Math" panose="02040503050406030204" pitchFamily="18" charset="0"/>
                          </a:rPr>
                        </m:ctrlPr>
                      </m:sSubPr>
                      <m:e>
                        <m:r>
                          <a:rPr lang="en-US" altLang="ja-JP" sz="2900" i="1">
                            <a:latin typeface="Cambria Math" panose="02040503050406030204" pitchFamily="18" charset="0"/>
                            <a:ea typeface="Cambria Math" panose="02040503050406030204" pitchFamily="18" charset="0"/>
                          </a:rPr>
                          <m:t>𝑁</m:t>
                        </m:r>
                      </m:e>
                      <m:sub>
                        <m:r>
                          <a:rPr lang="en-US" altLang="ja-JP" sz="2900" i="1">
                            <a:latin typeface="Cambria Math" panose="02040503050406030204" pitchFamily="18" charset="0"/>
                            <a:ea typeface="Cambria Math" panose="02040503050406030204" pitchFamily="18" charset="0"/>
                          </a:rPr>
                          <m:t>𝐹</m:t>
                        </m:r>
                      </m:sub>
                    </m:sSub>
                  </m:oMath>
                </a14:m>
                <a:r>
                  <a:rPr kumimoji="1" lang="en-US" altLang="ja-JP" sz="2900" dirty="0"/>
                  <a:t>)</a:t>
                </a:r>
                <a:r>
                  <a:rPr kumimoji="1" lang="ja-JP" altLang="en-US" sz="2900" dirty="0"/>
                  <a:t>も増減</a:t>
                </a:r>
                <a:endParaRPr kumimoji="1" lang="en-US" altLang="ja-JP" sz="2900" dirty="0"/>
              </a:p>
              <a:p>
                <a:pPr marL="0" indent="0">
                  <a:lnSpc>
                    <a:spcPct val="170000"/>
                  </a:lnSpc>
                  <a:buNone/>
                </a:pPr>
                <a:r>
                  <a:rPr kumimoji="1" lang="ja-JP" altLang="en-US" sz="2900" dirty="0"/>
                  <a:t>したがって日経平均の変化によって先物のポジション調整をしなければならない</a:t>
                </a:r>
                <a:endParaRPr lang="en-US" altLang="ja-JP" sz="2900" dirty="0"/>
              </a:p>
              <a:p>
                <a:pPr marL="0" indent="0">
                  <a:lnSpc>
                    <a:spcPct val="170000"/>
                  </a:lnSpc>
                  <a:buNone/>
                </a:pPr>
                <a:r>
                  <a:rPr kumimoji="1" lang="ja-JP" altLang="en-US" sz="2900" dirty="0"/>
                  <a:t>それにより取引コストが増えてしまうことになる</a:t>
                </a:r>
                <a:endParaRPr kumimoji="1" lang="en-US" altLang="ja-JP" sz="2900" dirty="0"/>
              </a:p>
              <a:p>
                <a:pPr marL="0" indent="0">
                  <a:lnSpc>
                    <a:spcPct val="170000"/>
                  </a:lnSpc>
                  <a:buNone/>
                </a:pPr>
                <a:r>
                  <a:rPr kumimoji="1" lang="ja-JP" altLang="en-US" sz="2900" dirty="0"/>
                  <a:t>またデルタの変化にポジション調整が追いつかないこともある</a:t>
                </a:r>
                <a:endParaRPr kumimoji="1" lang="en-US" altLang="ja-JP" sz="2900" dirty="0"/>
              </a:p>
              <a:p>
                <a:pPr marL="0" indent="0">
                  <a:buNone/>
                </a:pPr>
                <a:endParaRPr kumimoji="1" lang="ja-JP" altLang="en-US" dirty="0"/>
              </a:p>
            </p:txBody>
          </p:sp>
        </mc:Choice>
        <mc:Fallback>
          <p:sp>
            <p:nvSpPr>
              <p:cNvPr id="3" name="コンテンツ プレースホルダー 2">
                <a:extLst>
                  <a:ext uri="{FF2B5EF4-FFF2-40B4-BE49-F238E27FC236}">
                    <a16:creationId xmlns:a16="http://schemas.microsoft.com/office/drawing/2014/main" id="{5EB91C65-D944-171B-DDDF-C191754B179A}"/>
                  </a:ext>
                </a:extLst>
              </p:cNvPr>
              <p:cNvSpPr>
                <a:spLocks noGrp="1" noRot="1" noChangeAspect="1" noMove="1" noResize="1" noEditPoints="1" noAdjustHandles="1" noChangeArrowheads="1" noChangeShapeType="1" noTextEdit="1"/>
              </p:cNvSpPr>
              <p:nvPr>
                <p:ph idx="1"/>
              </p:nvPr>
            </p:nvSpPr>
            <p:spPr>
              <a:xfrm>
                <a:off x="795130" y="2345635"/>
                <a:ext cx="10745619" cy="4469769"/>
              </a:xfrm>
              <a:blipFill>
                <a:blip r:embed="rId2"/>
                <a:stretch>
                  <a:fillRect l="-737"/>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736CF188-3136-BB0B-5003-51DCB381B808}"/>
              </a:ext>
            </a:extLst>
          </p:cNvPr>
          <p:cNvSpPr>
            <a:spLocks noGrp="1"/>
          </p:cNvSpPr>
          <p:nvPr>
            <p:ph type="sldNum" sz="quarter" idx="12"/>
          </p:nvPr>
        </p:nvSpPr>
        <p:spPr/>
        <p:txBody>
          <a:bodyPr/>
          <a:lstStyle/>
          <a:p>
            <a:fld id="{9E1D073A-6C87-4B75-BDB0-3ACB7B9257CE}" type="slidenum">
              <a:rPr kumimoji="1" lang="ja-JP" altLang="en-US" smtClean="0"/>
              <a:t>50</a:t>
            </a:fld>
            <a:endParaRPr kumimoji="1" lang="ja-JP" altLang="en-US"/>
          </a:p>
        </p:txBody>
      </p:sp>
    </p:spTree>
    <p:extLst>
      <p:ext uri="{BB962C8B-B14F-4D97-AF65-F5344CB8AC3E}">
        <p14:creationId xmlns:p14="http://schemas.microsoft.com/office/powerpoint/2010/main" val="2478750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D088EB-4CF2-F133-6CE3-3EDE791D2C31}"/>
              </a:ext>
            </a:extLst>
          </p:cNvPr>
          <p:cNvSpPr>
            <a:spLocks noGrp="1"/>
          </p:cNvSpPr>
          <p:nvPr>
            <p:ph type="title"/>
          </p:nvPr>
        </p:nvSpPr>
        <p:spPr/>
        <p:txBody>
          <a:bodyPr/>
          <a:lstStyle/>
          <a:p>
            <a:r>
              <a:rPr lang="ja-JP" altLang="en-US" dirty="0"/>
              <a:t>語句説明</a:t>
            </a:r>
            <a:endParaRPr kumimoji="1" lang="ja-JP" altLang="en-US" dirty="0"/>
          </a:p>
        </p:txBody>
      </p:sp>
      <p:sp>
        <p:nvSpPr>
          <p:cNvPr id="11" name="コンテンツ プレースホルダー 10">
            <a:extLst>
              <a:ext uri="{FF2B5EF4-FFF2-40B4-BE49-F238E27FC236}">
                <a16:creationId xmlns:a16="http://schemas.microsoft.com/office/drawing/2014/main" id="{8103AD1F-EABB-A7E6-A709-3A7A71A9962C}"/>
              </a:ext>
            </a:extLst>
          </p:cNvPr>
          <p:cNvSpPr>
            <a:spLocks noGrp="1"/>
          </p:cNvSpPr>
          <p:nvPr>
            <p:ph idx="1"/>
          </p:nvPr>
        </p:nvSpPr>
        <p:spPr>
          <a:xfrm>
            <a:off x="838200" y="2379711"/>
            <a:ext cx="10515600" cy="4525971"/>
          </a:xfrm>
        </p:spPr>
        <p:txBody>
          <a:bodyPr>
            <a:noAutofit/>
          </a:bodyPr>
          <a:lstStyle/>
          <a:p>
            <a:pPr marL="0" indent="0">
              <a:lnSpc>
                <a:spcPct val="150000"/>
              </a:lnSpc>
              <a:buNone/>
            </a:pPr>
            <a:r>
              <a:rPr kumimoji="1" lang="ja-JP" altLang="en-US" sz="2400" b="1" dirty="0">
                <a:solidFill>
                  <a:schemeClr val="accent1"/>
                </a:solidFill>
              </a:rPr>
              <a:t>コールオプション</a:t>
            </a:r>
            <a:r>
              <a:rPr kumimoji="1" lang="ja-JP" altLang="en-US" sz="2400" dirty="0"/>
              <a:t>・・・あらかじめ決めた行使価格で商品を</a:t>
            </a:r>
            <a:r>
              <a:rPr kumimoji="1" lang="ja-JP" altLang="en-US" sz="2400" dirty="0">
                <a:solidFill>
                  <a:srgbClr val="FF0000"/>
                </a:solidFill>
              </a:rPr>
              <a:t>買う</a:t>
            </a:r>
            <a:r>
              <a:rPr kumimoji="1" lang="ja-JP" altLang="en-US" sz="2400" dirty="0"/>
              <a:t>権利</a:t>
            </a:r>
            <a:endParaRPr kumimoji="1" lang="en-US" altLang="ja-JP" sz="2400" dirty="0"/>
          </a:p>
          <a:p>
            <a:pPr marL="0" indent="0">
              <a:lnSpc>
                <a:spcPct val="150000"/>
              </a:lnSpc>
              <a:buNone/>
            </a:pPr>
            <a:r>
              <a:rPr lang="ja-JP" altLang="en-US" sz="2400" dirty="0"/>
              <a:t>ある商品を</a:t>
            </a:r>
            <a:r>
              <a:rPr lang="ja-JP" altLang="en-US" sz="2400" dirty="0">
                <a:solidFill>
                  <a:srgbClr val="FF0000"/>
                </a:solidFill>
              </a:rPr>
              <a:t>購入する</a:t>
            </a:r>
            <a:r>
              <a:rPr lang="ja-JP" altLang="en-US" sz="2400" dirty="0"/>
              <a:t>予定だが価格が</a:t>
            </a:r>
            <a:r>
              <a:rPr lang="ja-JP" altLang="en-US" sz="2400" dirty="0">
                <a:solidFill>
                  <a:srgbClr val="FF0000"/>
                </a:solidFill>
              </a:rPr>
              <a:t>上昇</a:t>
            </a:r>
            <a:r>
              <a:rPr lang="ja-JP" altLang="en-US" sz="2400" dirty="0"/>
              <a:t>する可能性がある場合、コールオプションを買う。売買時の市場価格よりも行使価格の方が</a:t>
            </a:r>
            <a:r>
              <a:rPr lang="ja-JP" altLang="en-US" sz="2400" dirty="0">
                <a:solidFill>
                  <a:srgbClr val="FF0000"/>
                </a:solidFill>
              </a:rPr>
              <a:t>安い</a:t>
            </a:r>
            <a:r>
              <a:rPr lang="ja-JP" altLang="en-US" sz="2400" dirty="0"/>
              <a:t>場合、権利を行使することで</a:t>
            </a:r>
            <a:r>
              <a:rPr lang="ja-JP" altLang="en-US" sz="2400" dirty="0">
                <a:solidFill>
                  <a:srgbClr val="FF0000"/>
                </a:solidFill>
              </a:rPr>
              <a:t>安く購入</a:t>
            </a:r>
            <a:r>
              <a:rPr lang="ja-JP" altLang="en-US" sz="2400" dirty="0"/>
              <a:t>できる</a:t>
            </a:r>
            <a:endParaRPr lang="en-US" altLang="ja-JP" sz="2400" dirty="0"/>
          </a:p>
          <a:p>
            <a:pPr marL="0" indent="0">
              <a:lnSpc>
                <a:spcPct val="150000"/>
              </a:lnSpc>
              <a:buNone/>
            </a:pPr>
            <a:r>
              <a:rPr lang="ja-JP" altLang="en-US" sz="2400" dirty="0"/>
              <a:t>例）日経平均価格が現在</a:t>
            </a:r>
            <a:r>
              <a:rPr lang="en-US" altLang="ja-JP" sz="2400" dirty="0"/>
              <a:t>40,000</a:t>
            </a:r>
            <a:r>
              <a:rPr lang="ja-JP" altLang="en-US" sz="2400" dirty="0"/>
              <a:t>円だが、将来上がりそうと思った時に、行使価格</a:t>
            </a:r>
            <a:r>
              <a:rPr lang="en-US" altLang="ja-JP" sz="2400" dirty="0"/>
              <a:t>41,000</a:t>
            </a:r>
            <a:r>
              <a:rPr lang="ja-JP" altLang="en-US" sz="2400" dirty="0"/>
              <a:t>円の権利を保持する。半年後</a:t>
            </a:r>
            <a:r>
              <a:rPr lang="en-US" altLang="ja-JP" sz="2400" dirty="0"/>
              <a:t>42,000</a:t>
            </a:r>
            <a:r>
              <a:rPr lang="ja-JP" altLang="en-US" sz="2400" dirty="0"/>
              <a:t>円になった場合、行使価格の権利を行使した方が安く購入できる</a:t>
            </a:r>
            <a:endParaRPr lang="en-US" altLang="ja-JP" sz="2400" dirty="0"/>
          </a:p>
        </p:txBody>
      </p:sp>
      <p:sp>
        <p:nvSpPr>
          <p:cNvPr id="3" name="スライド番号プレースホルダー 2">
            <a:extLst>
              <a:ext uri="{FF2B5EF4-FFF2-40B4-BE49-F238E27FC236}">
                <a16:creationId xmlns:a16="http://schemas.microsoft.com/office/drawing/2014/main" id="{8BDE0A5C-573A-29BD-8E38-1ACB1645537B}"/>
              </a:ext>
            </a:extLst>
          </p:cNvPr>
          <p:cNvSpPr>
            <a:spLocks noGrp="1"/>
          </p:cNvSpPr>
          <p:nvPr>
            <p:ph type="sldNum" sz="quarter" idx="12"/>
          </p:nvPr>
        </p:nvSpPr>
        <p:spPr/>
        <p:txBody>
          <a:bodyPr/>
          <a:lstStyle/>
          <a:p>
            <a:fld id="{9E1D073A-6C87-4B75-BDB0-3ACB7B9257CE}" type="slidenum">
              <a:rPr kumimoji="1" lang="ja-JP" altLang="en-US" smtClean="0"/>
              <a:t>6</a:t>
            </a:fld>
            <a:endParaRPr kumimoji="1" lang="ja-JP" altLang="en-US"/>
          </a:p>
        </p:txBody>
      </p:sp>
    </p:spTree>
    <p:extLst>
      <p:ext uri="{BB962C8B-B14F-4D97-AF65-F5344CB8AC3E}">
        <p14:creationId xmlns:p14="http://schemas.microsoft.com/office/powerpoint/2010/main" val="2670665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D108D2-22C1-9E66-D319-23ED8959A2D6}"/>
              </a:ext>
            </a:extLst>
          </p:cNvPr>
          <p:cNvSpPr>
            <a:spLocks noGrp="1"/>
          </p:cNvSpPr>
          <p:nvPr>
            <p:ph type="title"/>
          </p:nvPr>
        </p:nvSpPr>
        <p:spPr/>
        <p:txBody>
          <a:bodyPr/>
          <a:lstStyle/>
          <a:p>
            <a:r>
              <a:rPr kumimoji="1" lang="ja-JP" altLang="en-US" dirty="0"/>
              <a:t>語句説明</a:t>
            </a:r>
          </a:p>
        </p:txBody>
      </p:sp>
      <p:sp>
        <p:nvSpPr>
          <p:cNvPr id="3" name="コンテンツ プレースホルダー 2">
            <a:extLst>
              <a:ext uri="{FF2B5EF4-FFF2-40B4-BE49-F238E27FC236}">
                <a16:creationId xmlns:a16="http://schemas.microsoft.com/office/drawing/2014/main" id="{AB44BCD9-B346-931C-711E-E13A33981E8F}"/>
              </a:ext>
            </a:extLst>
          </p:cNvPr>
          <p:cNvSpPr>
            <a:spLocks noGrp="1"/>
          </p:cNvSpPr>
          <p:nvPr>
            <p:ph idx="1"/>
          </p:nvPr>
        </p:nvSpPr>
        <p:spPr>
          <a:xfrm>
            <a:off x="905160" y="2487622"/>
            <a:ext cx="10285579" cy="4322102"/>
          </a:xfrm>
        </p:spPr>
        <p:txBody>
          <a:bodyPr>
            <a:normAutofit/>
          </a:bodyPr>
          <a:lstStyle/>
          <a:p>
            <a:pPr marL="0" indent="0">
              <a:lnSpc>
                <a:spcPct val="150000"/>
              </a:lnSpc>
              <a:buNone/>
            </a:pPr>
            <a:r>
              <a:rPr lang="ja-JP" altLang="en-US" sz="2400" b="1" dirty="0">
                <a:solidFill>
                  <a:schemeClr val="accent1"/>
                </a:solidFill>
              </a:rPr>
              <a:t>プットオプション</a:t>
            </a:r>
            <a:r>
              <a:rPr lang="ja-JP" altLang="en-US" sz="2400" dirty="0"/>
              <a:t>・・・あらかじめ決めた行使価格で商品を</a:t>
            </a:r>
            <a:r>
              <a:rPr lang="ja-JP" altLang="en-US" sz="2400" dirty="0">
                <a:solidFill>
                  <a:srgbClr val="FF0000"/>
                </a:solidFill>
              </a:rPr>
              <a:t>売る</a:t>
            </a:r>
            <a:r>
              <a:rPr lang="ja-JP" altLang="en-US" sz="2400" dirty="0"/>
              <a:t>権利</a:t>
            </a:r>
            <a:endParaRPr lang="en-US" altLang="ja-JP" sz="2400" dirty="0"/>
          </a:p>
          <a:p>
            <a:pPr marL="0" indent="0">
              <a:lnSpc>
                <a:spcPct val="150000"/>
              </a:lnSpc>
              <a:buNone/>
            </a:pPr>
            <a:r>
              <a:rPr lang="ja-JP" altLang="en-US" sz="2400" dirty="0"/>
              <a:t>ある商品を</a:t>
            </a:r>
            <a:r>
              <a:rPr lang="ja-JP" altLang="en-US" sz="2400" dirty="0">
                <a:solidFill>
                  <a:srgbClr val="FF0000"/>
                </a:solidFill>
              </a:rPr>
              <a:t>売却</a:t>
            </a:r>
            <a:r>
              <a:rPr lang="ja-JP" altLang="en-US" sz="2400" dirty="0"/>
              <a:t>する予定だが価格が</a:t>
            </a:r>
            <a:r>
              <a:rPr lang="ja-JP" altLang="en-US" sz="2400" dirty="0">
                <a:solidFill>
                  <a:srgbClr val="FF0000"/>
                </a:solidFill>
              </a:rPr>
              <a:t>下落</a:t>
            </a:r>
            <a:r>
              <a:rPr lang="ja-JP" altLang="en-US" sz="2400" dirty="0"/>
              <a:t>する可能性がある場合、プットオプションを買う。売買時の市場価格よりも行使価格の方が</a:t>
            </a:r>
            <a:r>
              <a:rPr lang="ja-JP" altLang="en-US" sz="2400" dirty="0">
                <a:solidFill>
                  <a:srgbClr val="FF0000"/>
                </a:solidFill>
              </a:rPr>
              <a:t>高い</a:t>
            </a:r>
            <a:r>
              <a:rPr lang="ja-JP" altLang="en-US" sz="2400" dirty="0"/>
              <a:t>場合、権利を行使することで</a:t>
            </a:r>
            <a:r>
              <a:rPr lang="ja-JP" altLang="en-US" sz="2400" dirty="0">
                <a:solidFill>
                  <a:srgbClr val="FF0000"/>
                </a:solidFill>
              </a:rPr>
              <a:t>高く売却</a:t>
            </a:r>
            <a:r>
              <a:rPr lang="ja-JP" altLang="en-US" sz="2400" dirty="0"/>
              <a:t>できる</a:t>
            </a:r>
            <a:endParaRPr lang="en-US" altLang="ja-JP" sz="2400" dirty="0"/>
          </a:p>
          <a:p>
            <a:pPr marL="0" indent="0">
              <a:lnSpc>
                <a:spcPct val="150000"/>
              </a:lnSpc>
              <a:buNone/>
            </a:pPr>
            <a:r>
              <a:rPr lang="ja-JP" altLang="en-US" sz="2400" dirty="0"/>
              <a:t>例）ある株</a:t>
            </a:r>
            <a:r>
              <a:rPr lang="en-US" altLang="ja-JP" sz="2400" dirty="0"/>
              <a:t>1</a:t>
            </a:r>
            <a:r>
              <a:rPr lang="ja-JP" altLang="en-US" sz="2400" dirty="0"/>
              <a:t>株</a:t>
            </a:r>
            <a:r>
              <a:rPr lang="en-US" altLang="ja-JP" sz="2400" dirty="0"/>
              <a:t>10,000</a:t>
            </a:r>
            <a:r>
              <a:rPr lang="ja-JP" altLang="en-US" sz="2400" dirty="0"/>
              <a:t>円のものを持っており、半年後売却予定だが今後株価が下落しそう。その時に</a:t>
            </a:r>
            <a:r>
              <a:rPr lang="en-US" altLang="ja-JP" sz="2400" dirty="0"/>
              <a:t>1</a:t>
            </a:r>
            <a:r>
              <a:rPr lang="ja-JP" altLang="en-US" sz="2400" dirty="0"/>
              <a:t>株</a:t>
            </a:r>
            <a:r>
              <a:rPr lang="en-US" altLang="ja-JP" sz="2400" dirty="0"/>
              <a:t>9,000</a:t>
            </a:r>
            <a:r>
              <a:rPr lang="ja-JP" altLang="en-US" sz="2400" dirty="0"/>
              <a:t>円で行使できる権利を買う。半年後</a:t>
            </a:r>
            <a:r>
              <a:rPr lang="en-US" altLang="ja-JP" sz="2400" dirty="0"/>
              <a:t>9,000</a:t>
            </a:r>
            <a:r>
              <a:rPr lang="ja-JP" altLang="en-US" sz="2400" dirty="0"/>
              <a:t>円以下になった場合、権利を行使することで高く売却できる</a:t>
            </a: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C742208F-0F79-15F6-591B-994E51833F20}"/>
              </a:ext>
            </a:extLst>
          </p:cNvPr>
          <p:cNvSpPr>
            <a:spLocks noGrp="1"/>
          </p:cNvSpPr>
          <p:nvPr>
            <p:ph type="sldNum" sz="quarter" idx="12"/>
          </p:nvPr>
        </p:nvSpPr>
        <p:spPr/>
        <p:txBody>
          <a:bodyPr/>
          <a:lstStyle/>
          <a:p>
            <a:fld id="{9E1D073A-6C87-4B75-BDB0-3ACB7B9257CE}" type="slidenum">
              <a:rPr kumimoji="1" lang="ja-JP" altLang="en-US" smtClean="0"/>
              <a:t>7</a:t>
            </a:fld>
            <a:endParaRPr kumimoji="1" lang="ja-JP" altLang="en-US"/>
          </a:p>
        </p:txBody>
      </p:sp>
    </p:spTree>
    <p:extLst>
      <p:ext uri="{BB962C8B-B14F-4D97-AF65-F5344CB8AC3E}">
        <p14:creationId xmlns:p14="http://schemas.microsoft.com/office/powerpoint/2010/main" val="567059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7DFCB4-6E2A-30D8-50E9-8207865512B0}"/>
              </a:ext>
            </a:extLst>
          </p:cNvPr>
          <p:cNvSpPr>
            <a:spLocks noGrp="1"/>
          </p:cNvSpPr>
          <p:nvPr>
            <p:ph type="title"/>
          </p:nvPr>
        </p:nvSpPr>
        <p:spPr/>
        <p:txBody>
          <a:bodyPr/>
          <a:lstStyle/>
          <a:p>
            <a:r>
              <a:rPr lang="ja-JP" altLang="en-US" dirty="0"/>
              <a:t>語句説明</a:t>
            </a:r>
            <a:endParaRPr kumimoji="1" lang="ja-JP" altLang="en-US" dirty="0"/>
          </a:p>
        </p:txBody>
      </p:sp>
      <p:sp>
        <p:nvSpPr>
          <p:cNvPr id="3" name="コンテンツ プレースホルダー 2">
            <a:extLst>
              <a:ext uri="{FF2B5EF4-FFF2-40B4-BE49-F238E27FC236}">
                <a16:creationId xmlns:a16="http://schemas.microsoft.com/office/drawing/2014/main" id="{76E25825-1A3F-D4DD-AB40-D932DEDFAE75}"/>
              </a:ext>
            </a:extLst>
          </p:cNvPr>
          <p:cNvSpPr>
            <a:spLocks noGrp="1"/>
          </p:cNvSpPr>
          <p:nvPr>
            <p:ph idx="1"/>
          </p:nvPr>
        </p:nvSpPr>
        <p:spPr>
          <a:xfrm>
            <a:off x="1154954" y="2603500"/>
            <a:ext cx="9942795" cy="3416300"/>
          </a:xfrm>
        </p:spPr>
        <p:txBody>
          <a:bodyPr anchor="ctr">
            <a:normAutofit/>
          </a:bodyPr>
          <a:lstStyle/>
          <a:p>
            <a:pPr marL="0" indent="0">
              <a:lnSpc>
                <a:spcPct val="150000"/>
              </a:lnSpc>
              <a:buNone/>
            </a:pPr>
            <a:r>
              <a:rPr kumimoji="1" lang="ja-JP" altLang="en-US" sz="2400" b="1" dirty="0">
                <a:solidFill>
                  <a:schemeClr val="accent1"/>
                </a:solidFill>
              </a:rPr>
              <a:t>ヨーロピアン・タイプ</a:t>
            </a:r>
            <a:r>
              <a:rPr kumimoji="1" lang="ja-JP" altLang="en-US" sz="2400" dirty="0"/>
              <a:t>・・・権利行使日（満期日）にのみ、権利行使ができるオプション取引</a:t>
            </a:r>
            <a:endParaRPr kumimoji="1" lang="en-US" altLang="ja-JP" sz="2400" dirty="0"/>
          </a:p>
          <a:p>
            <a:pPr marL="0" indent="0">
              <a:lnSpc>
                <a:spcPct val="150000"/>
              </a:lnSpc>
              <a:buNone/>
            </a:pPr>
            <a:r>
              <a:rPr kumimoji="1" lang="ja-JP" altLang="en-US" sz="2400" dirty="0"/>
              <a:t>現在、大阪取引所の指数オプション取引および有価証券オプション取引では、権利行使において、ヨーロピアン・オプションを採用している</a:t>
            </a:r>
            <a:endParaRPr kumimoji="1" lang="en-US" altLang="ja-JP" sz="2400" dirty="0"/>
          </a:p>
        </p:txBody>
      </p:sp>
      <p:sp>
        <p:nvSpPr>
          <p:cNvPr id="4" name="スライド番号プレースホルダー 3">
            <a:extLst>
              <a:ext uri="{FF2B5EF4-FFF2-40B4-BE49-F238E27FC236}">
                <a16:creationId xmlns:a16="http://schemas.microsoft.com/office/drawing/2014/main" id="{D20DCC62-7B67-2C2F-F6BE-4B3C66789096}"/>
              </a:ext>
            </a:extLst>
          </p:cNvPr>
          <p:cNvSpPr>
            <a:spLocks noGrp="1"/>
          </p:cNvSpPr>
          <p:nvPr>
            <p:ph type="sldNum" sz="quarter" idx="12"/>
          </p:nvPr>
        </p:nvSpPr>
        <p:spPr/>
        <p:txBody>
          <a:bodyPr/>
          <a:lstStyle/>
          <a:p>
            <a:fld id="{9E1D073A-6C87-4B75-BDB0-3ACB7B9257CE}" type="slidenum">
              <a:rPr kumimoji="1" lang="ja-JP" altLang="en-US" smtClean="0"/>
              <a:t>8</a:t>
            </a:fld>
            <a:endParaRPr kumimoji="1" lang="ja-JP" altLang="en-US"/>
          </a:p>
        </p:txBody>
      </p:sp>
    </p:spTree>
    <p:extLst>
      <p:ext uri="{BB962C8B-B14F-4D97-AF65-F5344CB8AC3E}">
        <p14:creationId xmlns:p14="http://schemas.microsoft.com/office/powerpoint/2010/main" val="53948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4681B-DD7A-A26D-8674-CE69E750583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5C9F458-88D0-4F86-22F3-E2CFC3D3212F}"/>
              </a:ext>
            </a:extLst>
          </p:cNvPr>
          <p:cNvSpPr>
            <a:spLocks noGrp="1"/>
          </p:cNvSpPr>
          <p:nvPr>
            <p:ph type="ctrTitle"/>
          </p:nvPr>
        </p:nvSpPr>
        <p:spPr/>
        <p:txBody>
          <a:bodyPr anchor="ctr"/>
          <a:lstStyle/>
          <a:p>
            <a:r>
              <a:rPr kumimoji="1" lang="ja-JP" altLang="en-US" dirty="0"/>
              <a:t>問</a:t>
            </a:r>
            <a:r>
              <a:rPr kumimoji="1" lang="en-US" altLang="ja-JP" dirty="0"/>
              <a:t>1</a:t>
            </a:r>
            <a:endParaRPr kumimoji="1" lang="ja-JP" altLang="en-US" dirty="0"/>
          </a:p>
        </p:txBody>
      </p:sp>
      <p:sp>
        <p:nvSpPr>
          <p:cNvPr id="3" name="スライド番号プレースホルダー 2">
            <a:extLst>
              <a:ext uri="{FF2B5EF4-FFF2-40B4-BE49-F238E27FC236}">
                <a16:creationId xmlns:a16="http://schemas.microsoft.com/office/drawing/2014/main" id="{3BA97102-1991-FDEA-CC4D-F251F8FB655D}"/>
              </a:ext>
            </a:extLst>
          </p:cNvPr>
          <p:cNvSpPr>
            <a:spLocks noGrp="1"/>
          </p:cNvSpPr>
          <p:nvPr>
            <p:ph type="sldNum" sz="quarter" idx="12"/>
          </p:nvPr>
        </p:nvSpPr>
        <p:spPr/>
        <p:txBody>
          <a:bodyPr/>
          <a:lstStyle/>
          <a:p>
            <a:fld id="{9E1D073A-6C87-4B75-BDB0-3ACB7B9257CE}" type="slidenum">
              <a:rPr kumimoji="1" lang="ja-JP" altLang="en-US" smtClean="0"/>
              <a:t>9</a:t>
            </a:fld>
            <a:endParaRPr kumimoji="1" lang="ja-JP" altLang="en-US"/>
          </a:p>
        </p:txBody>
      </p:sp>
    </p:spTree>
    <p:extLst>
      <p:ext uri="{BB962C8B-B14F-4D97-AF65-F5344CB8AC3E}">
        <p14:creationId xmlns:p14="http://schemas.microsoft.com/office/powerpoint/2010/main" val="3389670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ボードルーム">
  <a:themeElements>
    <a:clrScheme name="イオン ボードルーム">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イオン ボードルーム">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ボードルーム">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3542</TotalTime>
  <Words>3529</Words>
  <Application>Microsoft Office PowerPoint</Application>
  <PresentationFormat>ワイド画面</PresentationFormat>
  <Paragraphs>417</Paragraphs>
  <Slides>50</Slides>
  <Notes>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50</vt:i4>
      </vt:variant>
    </vt:vector>
  </HeadingPairs>
  <TitlesOfParts>
    <vt:vector size="61" baseType="lpstr">
      <vt:lpstr>-apple-system</vt:lpstr>
      <vt:lpstr>メイリオ</vt:lpstr>
      <vt:lpstr>游ゴシック</vt:lpstr>
      <vt:lpstr>Arial</vt:lpstr>
      <vt:lpstr>Cambria Math</vt:lpstr>
      <vt:lpstr>Century Gothic</vt:lpstr>
      <vt:lpstr>Merriweather</vt:lpstr>
      <vt:lpstr>PT Sans</vt:lpstr>
      <vt:lpstr>Verdana</vt:lpstr>
      <vt:lpstr>Wingdings 3</vt:lpstr>
      <vt:lpstr>イオン ボードルーム</vt:lpstr>
      <vt:lpstr>卒業レポート  山嵜ゼミ 4年　都啓大</vt:lpstr>
      <vt:lpstr>問題の状況と説明</vt:lpstr>
      <vt:lpstr>状況整理</vt:lpstr>
      <vt:lpstr>語句説明</vt:lpstr>
      <vt:lpstr>語句説明</vt:lpstr>
      <vt:lpstr>語句説明</vt:lpstr>
      <vt:lpstr>語句説明</vt:lpstr>
      <vt:lpstr>語句説明</vt:lpstr>
      <vt:lpstr>問1</vt:lpstr>
      <vt:lpstr>問1（1）</vt:lpstr>
      <vt:lpstr>問1（2）</vt:lpstr>
      <vt:lpstr>問1（2）</vt:lpstr>
      <vt:lpstr>問1（2）</vt:lpstr>
      <vt:lpstr>問1（3）</vt:lpstr>
      <vt:lpstr>問1（3）</vt:lpstr>
      <vt:lpstr>問1（3）</vt:lpstr>
      <vt:lpstr>問2</vt:lpstr>
      <vt:lpstr>問2（1）</vt:lpstr>
      <vt:lpstr>問2（1）</vt:lpstr>
      <vt:lpstr>問2（1）</vt:lpstr>
      <vt:lpstr>問2（1）</vt:lpstr>
      <vt:lpstr>問2（1）</vt:lpstr>
      <vt:lpstr>問2（2）</vt:lpstr>
      <vt:lpstr>問2（2）</vt:lpstr>
      <vt:lpstr>問2（2）</vt:lpstr>
      <vt:lpstr>問2（2）</vt:lpstr>
      <vt:lpstr>問3</vt:lpstr>
      <vt:lpstr>問3</vt:lpstr>
      <vt:lpstr>問3</vt:lpstr>
      <vt:lpstr>問3</vt:lpstr>
      <vt:lpstr>問3</vt:lpstr>
      <vt:lpstr>問3</vt:lpstr>
      <vt:lpstr>問4</vt:lpstr>
      <vt:lpstr>ダイナミックヘッジとは</vt:lpstr>
      <vt:lpstr>デルタとは</vt:lpstr>
      <vt:lpstr>デルタの計算式</vt:lpstr>
      <vt:lpstr>ITM.ATM.OTMとは</vt:lpstr>
      <vt:lpstr>原資産価格とオプション価格とデルタ</vt:lpstr>
      <vt:lpstr>デルタと権利行使価格</vt:lpstr>
      <vt:lpstr>デルタと権利行使価格</vt:lpstr>
      <vt:lpstr>オプションとデルタの関係</vt:lpstr>
      <vt:lpstr>問4（1）</vt:lpstr>
      <vt:lpstr>問4（1）</vt:lpstr>
      <vt:lpstr>問4（1）</vt:lpstr>
      <vt:lpstr>問4（1）</vt:lpstr>
      <vt:lpstr>問4（1）</vt:lpstr>
      <vt:lpstr>問4（1）</vt:lpstr>
      <vt:lpstr>問4（2）</vt:lpstr>
      <vt:lpstr>問4（2）</vt:lpstr>
      <vt:lpstr>問4（3）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啓大 都</dc:creator>
  <cp:lastModifiedBy>啓大 都</cp:lastModifiedBy>
  <cp:revision>2</cp:revision>
  <dcterms:created xsi:type="dcterms:W3CDTF">2024-09-20T13:16:10Z</dcterms:created>
  <dcterms:modified xsi:type="dcterms:W3CDTF">2024-12-17T06:07:16Z</dcterms:modified>
</cp:coreProperties>
</file>